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BF651-D880-4EED-9FCE-B3D3AD5B5FB4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41D66-8DFC-45C1-AC61-06ABCC5A5480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34966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8" y="1294814"/>
            <a:ext cx="2476500" cy="180830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B00000"/>
                </a:solidFill>
                <a:effectLst/>
              </a:rPr>
              <a:t> </a:t>
            </a:r>
            <a:r>
              <a:rPr lang="de-AT" sz="1100" dirty="0"/>
              <a:t>Das Instrument wird in der linken Hand an der linken  Körperseite getragen. Der Arm ist abgewinkelt und drückt das Instrument leicht an den Körper an.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6761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614661" y="571800"/>
            <a:ext cx="1405176" cy="2619375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329576"/>
            <a:ext cx="2476500" cy="148590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Das Instrument wird zur Körpermitte gebracht, zugleich geht die rechte Hand zu den Pumpen in Griffstellung.</a:t>
            </a: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500703"/>
            <a:ext cx="2476500" cy="128724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B32DDC2E-9134-CAFA-E00D-7D9EFD4F120F}"/>
              </a:ext>
            </a:extLst>
          </p:cNvPr>
          <p:cNvGrpSpPr/>
          <p:nvPr/>
        </p:nvGrpSpPr>
        <p:grpSpPr>
          <a:xfrm>
            <a:off x="1197278" y="6840260"/>
            <a:ext cx="1247775" cy="2364451"/>
            <a:chOff x="1197278" y="6840260"/>
            <a:chExt cx="1247775" cy="2364451"/>
          </a:xfrm>
        </p:grpSpPr>
        <p:pic>
          <p:nvPicPr>
            <p:cNvPr id="14" name="Bild 5">
              <a:extLst>
                <a:ext uri="{FF2B5EF4-FFF2-40B4-BE49-F238E27FC236}">
                  <a16:creationId xmlns:a16="http://schemas.microsoft.com/office/drawing/2014/main" id="{17A7C244-281C-4AA7-8DAC-938A3989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78" y="6840260"/>
              <a:ext cx="1247775" cy="236445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969856CB-ABD8-AFC9-B06C-085CDD85F909}"/>
                </a:ext>
              </a:extLst>
            </p:cNvPr>
            <p:cNvGrpSpPr/>
            <p:nvPr/>
          </p:nvGrpSpPr>
          <p:grpSpPr>
            <a:xfrm>
              <a:off x="1370572" y="7030959"/>
              <a:ext cx="503555" cy="390525"/>
              <a:chOff x="0" y="0"/>
              <a:chExt cx="513655" cy="400946"/>
            </a:xfrm>
          </p:grpSpPr>
          <p:sp>
            <p:nvSpPr>
              <p:cNvPr id="17" name="Bogen 154">
                <a:extLst>
                  <a:ext uri="{FF2B5EF4-FFF2-40B4-BE49-F238E27FC236}">
                    <a16:creationId xmlns:a16="http://schemas.microsoft.com/office/drawing/2014/main" id="{CBA8DBC8-8F06-9CFB-DEA1-5B4FA9A65087}"/>
                  </a:ext>
                </a:extLst>
              </p:cNvPr>
              <p:cNvSpPr/>
              <p:nvPr/>
            </p:nvSpPr>
            <p:spPr>
              <a:xfrm rot="18751602">
                <a:off x="56355" y="-56355"/>
                <a:ext cx="400946" cy="513655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/>
              </a:p>
            </p:txBody>
          </p:sp>
          <p:cxnSp>
            <p:nvCxnSpPr>
              <p:cNvPr id="18" name="Gerade Verbindung mit Pfeil 17">
                <a:extLst>
                  <a:ext uri="{FF2B5EF4-FFF2-40B4-BE49-F238E27FC236}">
                    <a16:creationId xmlns:a16="http://schemas.microsoft.com/office/drawing/2014/main" id="{D55A1509-12CF-19CD-91CB-F414867B3729}"/>
                  </a:ext>
                </a:extLst>
              </p:cNvPr>
              <p:cNvCxnSpPr/>
              <p:nvPr/>
            </p:nvCxnSpPr>
            <p:spPr>
              <a:xfrm rot="18751602">
                <a:off x="399522" y="49567"/>
                <a:ext cx="0" cy="19559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9" name="Gerade Verbindung mit Pfeil 18">
                <a:extLst>
                  <a:ext uri="{FF2B5EF4-FFF2-40B4-BE49-F238E27FC236}">
                    <a16:creationId xmlns:a16="http://schemas.microsoft.com/office/drawing/2014/main" id="{A4D72D16-E7FA-063E-6F60-7B07ACCFF384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597585" y="3733728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Bild 1">
            <a:extLst>
              <a:ext uri="{FF2B5EF4-FFF2-40B4-BE49-F238E27FC236}">
                <a16:creationId xmlns:a16="http://schemas.microsoft.com/office/drawing/2014/main" id="{668D9FF4-CD15-A261-F496-77FE26E300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93" y="1288179"/>
            <a:ext cx="819150" cy="1875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Bild 2">
            <a:extLst>
              <a:ext uri="{FF2B5EF4-FFF2-40B4-BE49-F238E27FC236}">
                <a16:creationId xmlns:a16="http://schemas.microsoft.com/office/drawing/2014/main" id="{1328D754-4E2E-63CB-D182-7448E3C636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100" y="3921433"/>
            <a:ext cx="883920" cy="210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Bild 2">
            <a:extLst>
              <a:ext uri="{FF2B5EF4-FFF2-40B4-BE49-F238E27FC236}">
                <a16:creationId xmlns:a16="http://schemas.microsoft.com/office/drawing/2014/main" id="{D9DC657F-7B26-9F60-E8C5-4CB877F414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862" y="7000718"/>
            <a:ext cx="914400" cy="21767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3366C75F-22D7-0EC7-D0AD-8CABAB95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6A064FF9-A8D7-A083-5CB7-E643D77AF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24" name="Foliennummernplatzhalter 23">
            <a:extLst>
              <a:ext uri="{FF2B5EF4-FFF2-40B4-BE49-F238E27FC236}">
                <a16:creationId xmlns:a16="http://schemas.microsoft.com/office/drawing/2014/main" id="{5009A52F-CE5F-9913-7E9A-42369815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464314" y="1620689"/>
            <a:ext cx="2476500" cy="147046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0769"/>
            <a:chOff x="1260475" y="4679156"/>
            <a:chExt cx="5038725" cy="327076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86140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3989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04030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57936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4650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2625" y="7654511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25005" y="7654091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1981" y="7654612"/>
              <a:ext cx="1143000" cy="2896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" name="Bild 1">
            <a:extLst>
              <a:ext uri="{FF2B5EF4-FFF2-40B4-BE49-F238E27FC236}">
                <a16:creationId xmlns:a16="http://schemas.microsoft.com/office/drawing/2014/main" id="{D9E65853-D1E3-5AC7-2E84-EC3E33402A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329" y="1513219"/>
            <a:ext cx="799465" cy="20859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5375131B-DCCF-DFB4-140D-8E5407143BD4}"/>
              </a:ext>
            </a:extLst>
          </p:cNvPr>
          <p:cNvSpPr/>
          <p:nvPr/>
        </p:nvSpPr>
        <p:spPr>
          <a:xfrm>
            <a:off x="6207811" y="7664418"/>
            <a:ext cx="128659" cy="234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EDA587F8-F468-F392-4FC2-DB2AFC40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1EC10BB-1772-CCBA-4B60-2993ECBC3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2F4FBD43-1BDE-AE5C-3BA0-7F68029D7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707731"/>
            <a:ext cx="2476500" cy="12763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29" y="4445794"/>
            <a:ext cx="1806899" cy="2044934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7"/>
            <a:ext cx="2476500" cy="189985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/>
              <a:t>Das Instrument wird an die linke Körperseite gebracht. Der Arm ist abgewinkelt und drückt das Instrument leicht an den Körper an. Der rechte Arm wird an die rechte Körperseite gebracht. 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2" name="Bild 2">
            <a:extLst>
              <a:ext uri="{FF2B5EF4-FFF2-40B4-BE49-F238E27FC236}">
                <a16:creationId xmlns:a16="http://schemas.microsoft.com/office/drawing/2014/main" id="{DE6D59F9-F2ED-3FED-04E3-92A4E7EC1E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368" y="1405818"/>
            <a:ext cx="914400" cy="217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Bild 2">
            <a:extLst>
              <a:ext uri="{FF2B5EF4-FFF2-40B4-BE49-F238E27FC236}">
                <a16:creationId xmlns:a16="http://schemas.microsoft.com/office/drawing/2014/main" id="{2FFE224D-0D23-CBA5-2B82-76413FF94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789" y="4208429"/>
            <a:ext cx="914400" cy="217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Bild 1">
            <a:extLst>
              <a:ext uri="{FF2B5EF4-FFF2-40B4-BE49-F238E27FC236}">
                <a16:creationId xmlns:a16="http://schemas.microsoft.com/office/drawing/2014/main" id="{07AF0922-9DB5-96E7-EA17-CDCF08DAF5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05" y="7568516"/>
            <a:ext cx="914400" cy="209390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10A4334-905A-0D5B-0AEE-1544281E8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F20FD434-0EE6-B7D3-D7B8-5EA6CE92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380DB825-7DA3-7041-7F87-E06FF59FD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258</Words>
  <Application>Microsoft Office PowerPoint</Application>
  <PresentationFormat>Benutzerdefiniert</PresentationFormat>
  <Paragraphs>44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11</cp:revision>
  <dcterms:created xsi:type="dcterms:W3CDTF">2022-10-10T16:33:36Z</dcterms:created>
  <dcterms:modified xsi:type="dcterms:W3CDTF">2022-11-06T16:30:02Z</dcterms:modified>
</cp:coreProperties>
</file>