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30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D3573-D6D7-4426-AE65-E23C8D24414D}" type="datetimeFigureOut">
              <a:rPr lang="de-AT" smtClean="0"/>
              <a:t>25.11.2022</a:t>
            </a:fld>
            <a:endParaRPr lang="de-AT"/>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CE4428-61F1-4E15-A00D-0F1F26C62ED1}" type="slidenum">
              <a:rPr lang="de-AT" smtClean="0"/>
              <a:t>‹Nr.›</a:t>
            </a:fld>
            <a:endParaRPr lang="de-AT"/>
          </a:p>
        </p:txBody>
      </p:sp>
    </p:spTree>
    <p:extLst>
      <p:ext uri="{BB962C8B-B14F-4D97-AF65-F5344CB8AC3E}">
        <p14:creationId xmlns:p14="http://schemas.microsoft.com/office/powerpoint/2010/main" val="1326520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de-DE"/>
              <a:t>Mastertitelformat bearbeiten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r>
              <a:rPr lang="de-DE"/>
              <a:t>25.11.2022</a:t>
            </a:r>
            <a:endParaRPr lang="de-AT"/>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202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84147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709208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00592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de-DE"/>
              <a:t>Mastertitelformat bearbeiten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DE"/>
              <a:t>25.11.2022</a:t>
            </a:r>
            <a:endParaRPr lang="de-AT"/>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244254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25.11.2022</a:t>
            </a:r>
            <a:endParaRPr lang="de-AT"/>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97949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de-DE"/>
              <a:t>Mastertitelformat bearbeiten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4" name="Content Placeholder 3"/>
          <p:cNvSpPr>
            <a:spLocks noGrp="1"/>
          </p:cNvSpPr>
          <p:nvPr>
            <p:ph sz="half" idx="2"/>
          </p:nvPr>
        </p:nvSpPr>
        <p:spPr>
          <a:xfrm>
            <a:off x="520713" y="3905482"/>
            <a:ext cx="3198096"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6" name="Content Placeholder 5"/>
          <p:cNvSpPr>
            <a:spLocks noGrp="1"/>
          </p:cNvSpPr>
          <p:nvPr>
            <p:ph sz="quarter" idx="4"/>
          </p:nvPr>
        </p:nvSpPr>
        <p:spPr>
          <a:xfrm>
            <a:off x="3827086" y="3905482"/>
            <a:ext cx="3213847"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DE"/>
              <a:t>25.11.2022</a:t>
            </a:r>
            <a:endParaRPr lang="de-AT"/>
          </a:p>
        </p:txBody>
      </p:sp>
      <p:sp>
        <p:nvSpPr>
          <p:cNvPr id="8" name="Footer Placeholder 7"/>
          <p:cNvSpPr>
            <a:spLocks noGrp="1"/>
          </p:cNvSpPr>
          <p:nvPr>
            <p:ph type="ftr" sz="quarter" idx="11"/>
          </p:nvPr>
        </p:nvSpPr>
        <p:spPr/>
        <p:txBody>
          <a:bodyPr/>
          <a:lstStyle/>
          <a:p>
            <a:r>
              <a:rPr lang="de-AT"/>
              <a:t>Mauthner</a:t>
            </a:r>
          </a:p>
        </p:txBody>
      </p:sp>
      <p:sp>
        <p:nvSpPr>
          <p:cNvPr id="9" name="Slide Number Placeholder 8"/>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5994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DE"/>
              <a:t>25.11.2022</a:t>
            </a:r>
            <a:endParaRPr lang="de-AT"/>
          </a:p>
        </p:txBody>
      </p:sp>
      <p:sp>
        <p:nvSpPr>
          <p:cNvPr id="4" name="Footer Placeholder 3"/>
          <p:cNvSpPr>
            <a:spLocks noGrp="1"/>
          </p:cNvSpPr>
          <p:nvPr>
            <p:ph type="ftr" sz="quarter" idx="11"/>
          </p:nvPr>
        </p:nvSpPr>
        <p:spPr/>
        <p:txBody>
          <a:bodyPr/>
          <a:lstStyle/>
          <a:p>
            <a:r>
              <a:rPr lang="de-AT"/>
              <a:t>Mauthner</a:t>
            </a:r>
          </a:p>
        </p:txBody>
      </p:sp>
      <p:sp>
        <p:nvSpPr>
          <p:cNvPr id="5" name="Slide Number Placeholder 4"/>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70183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DE"/>
              <a:t>25.11.2022</a:t>
            </a:r>
            <a:endParaRPr lang="de-AT"/>
          </a:p>
        </p:txBody>
      </p:sp>
      <p:sp>
        <p:nvSpPr>
          <p:cNvPr id="3" name="Footer Placeholder 2"/>
          <p:cNvSpPr>
            <a:spLocks noGrp="1"/>
          </p:cNvSpPr>
          <p:nvPr>
            <p:ph type="ftr" sz="quarter" idx="11"/>
          </p:nvPr>
        </p:nvSpPr>
        <p:spPr/>
        <p:txBody>
          <a:bodyPr/>
          <a:lstStyle/>
          <a:p>
            <a:r>
              <a:rPr lang="de-AT"/>
              <a:t>Mauthner</a:t>
            </a:r>
          </a:p>
        </p:txBody>
      </p:sp>
      <p:sp>
        <p:nvSpPr>
          <p:cNvPr id="4" name="Slide Number Placeholder 3"/>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329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DE"/>
              <a:t>25.11.2022</a:t>
            </a:r>
            <a:endParaRPr lang="de-AT"/>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005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de-DE"/>
              <a:t>Bild durch Klicken auf Symbol hinzufügen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DE"/>
              <a:t>25.11.2022</a:t>
            </a:r>
            <a:endParaRPr lang="de-AT"/>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520013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r>
              <a:rPr lang="de-DE"/>
              <a:t>25.11.2022</a:t>
            </a:r>
            <a:endParaRPr lang="de-AT"/>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r>
              <a:rPr lang="de-AT"/>
              <a:t>Mauthner</a:t>
            </a: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C2906C08-9122-4DCD-9887-FE6431EC6A4E}" type="slidenum">
              <a:rPr lang="de-AT" smtClean="0"/>
              <a:t>‹Nr.›</a:t>
            </a:fld>
            <a:endParaRPr lang="de-AT"/>
          </a:p>
        </p:txBody>
      </p:sp>
    </p:spTree>
    <p:extLst>
      <p:ext uri="{BB962C8B-B14F-4D97-AF65-F5344CB8AC3E}">
        <p14:creationId xmlns:p14="http://schemas.microsoft.com/office/powerpoint/2010/main" val="3886404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A09C8B47-7064-65C3-128D-7DBF73D73047}"/>
              </a:ext>
            </a:extLst>
          </p:cNvPr>
          <p:cNvGrpSpPr/>
          <p:nvPr/>
        </p:nvGrpSpPr>
        <p:grpSpPr>
          <a:xfrm>
            <a:off x="1099567" y="6491906"/>
            <a:ext cx="1585204" cy="2798504"/>
            <a:chOff x="1005178" y="6840260"/>
            <a:chExt cx="1295400" cy="2454697"/>
          </a:xfrm>
        </p:grpSpPr>
        <p:pic>
          <p:nvPicPr>
            <p:cNvPr id="3" name="Bild 5">
              <a:extLst>
                <a:ext uri="{FF2B5EF4-FFF2-40B4-BE49-F238E27FC236}">
                  <a16:creationId xmlns:a16="http://schemas.microsoft.com/office/drawing/2014/main" id="{7357EC36-8528-4B1D-07F0-9847FAB050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5178" y="6840260"/>
              <a:ext cx="1295400" cy="2454697"/>
            </a:xfrm>
            <a:prstGeom prst="rect">
              <a:avLst/>
            </a:prstGeom>
            <a:noFill/>
            <a:ln>
              <a:noFill/>
            </a:ln>
          </p:spPr>
        </p:pic>
        <p:grpSp>
          <p:nvGrpSpPr>
            <p:cNvPr id="6" name="Gruppieren 5">
              <a:extLst>
                <a:ext uri="{FF2B5EF4-FFF2-40B4-BE49-F238E27FC236}">
                  <a16:creationId xmlns:a16="http://schemas.microsoft.com/office/drawing/2014/main" id="{B1A40D18-0725-D417-EEF2-D4833DEDDD34}"/>
                </a:ext>
              </a:extLst>
            </p:cNvPr>
            <p:cNvGrpSpPr/>
            <p:nvPr/>
          </p:nvGrpSpPr>
          <p:grpSpPr>
            <a:xfrm>
              <a:off x="1180213" y="7030959"/>
              <a:ext cx="503555" cy="390525"/>
              <a:chOff x="0" y="0"/>
              <a:chExt cx="514423" cy="400951"/>
            </a:xfrm>
          </p:grpSpPr>
          <p:sp>
            <p:nvSpPr>
              <p:cNvPr id="12" name="Bogen 154">
                <a:extLst>
                  <a:ext uri="{FF2B5EF4-FFF2-40B4-BE49-F238E27FC236}">
                    <a16:creationId xmlns:a16="http://schemas.microsoft.com/office/drawing/2014/main" id="{0DDB8C75-9756-4BD2-ACFF-9BA9F580DCD7}"/>
                  </a:ext>
                </a:extLst>
              </p:cNvPr>
              <p:cNvSpPr/>
              <p:nvPr/>
            </p:nvSpPr>
            <p:spPr>
              <a:xfrm rot="18751602">
                <a:off x="56736" y="-56736"/>
                <a:ext cx="400951" cy="514423"/>
              </a:xfrm>
              <a:custGeom>
                <a:avLst/>
                <a:gdLst>
                  <a:gd name="f0" fmla="val 10800000"/>
                  <a:gd name="f1" fmla="val 5400000"/>
                  <a:gd name="f2" fmla="val 16200000"/>
                  <a:gd name="f3" fmla="val 180"/>
                  <a:gd name="f4" fmla="val w"/>
                  <a:gd name="f5" fmla="val h"/>
                  <a:gd name="f6" fmla="val ss"/>
                  <a:gd name="f7" fmla="val 0"/>
                  <a:gd name="f8" fmla="*/ 5419351 1 1725033"/>
                  <a:gd name="f9" fmla="+- 0 0 1"/>
                  <a:gd name="f10" fmla="val 177"/>
                  <a:gd name="f11" fmla="val 270"/>
                  <a:gd name="f12" fmla="+- 0 0 -267"/>
                  <a:gd name="f13" fmla="+- 0 0 -223"/>
                  <a:gd name="f14" fmla="+- 0 0 -180"/>
                  <a:gd name="f15" fmla="abs f4"/>
                  <a:gd name="f16" fmla="abs f5"/>
                  <a:gd name="f17" fmla="abs f6"/>
                  <a:gd name="f18" fmla="+- 0 0 f10"/>
                  <a:gd name="f19" fmla="+- 0 0 f11"/>
                  <a:gd name="f20" fmla="*/ f12 f0 1"/>
                  <a:gd name="f21" fmla="*/ f13 f0 1"/>
                  <a:gd name="f22" fmla="*/ f14 f0 1"/>
                  <a:gd name="f23" fmla="?: f15 f4 1"/>
                  <a:gd name="f24" fmla="?: f16 f5 1"/>
                  <a:gd name="f25" fmla="?: f17 f6 1"/>
                  <a:gd name="f26" fmla="*/ f18 f0 1"/>
                  <a:gd name="f27" fmla="*/ f19 f0 1"/>
                  <a:gd name="f28" fmla="*/ f20 1 f3"/>
                  <a:gd name="f29" fmla="*/ f21 1 f3"/>
                  <a:gd name="f30" fmla="*/ f22 1 f3"/>
                  <a:gd name="f31" fmla="*/ f23 1 21600"/>
                  <a:gd name="f32" fmla="*/ f24 1 21600"/>
                  <a:gd name="f33" fmla="*/ 21600 f23 1"/>
                  <a:gd name="f34" fmla="*/ 21600 f24 1"/>
                  <a:gd name="f35" fmla="*/ f26 1 f3"/>
                  <a:gd name="f36" fmla="*/ f27 1 f3"/>
                  <a:gd name="f37" fmla="+- f28 0 f1"/>
                  <a:gd name="f38" fmla="+- f29 0 f1"/>
                  <a:gd name="f39" fmla="+- f30 0 f1"/>
                  <a:gd name="f40" fmla="min f32 f31"/>
                  <a:gd name="f41" fmla="*/ f33 1 f25"/>
                  <a:gd name="f42" fmla="*/ f34 1 f25"/>
                  <a:gd name="f43" fmla="+- f35 0 f1"/>
                  <a:gd name="f44" fmla="+- f36 0 f1"/>
                  <a:gd name="f45" fmla="val f41"/>
                  <a:gd name="f46" fmla="val f42"/>
                  <a:gd name="f47" fmla="+- 0 0 f43"/>
                  <a:gd name="f48" fmla="+- 0 0 f44"/>
                  <a:gd name="f49" fmla="+- f46 0 f7"/>
                  <a:gd name="f50" fmla="+- f45 0 f7"/>
                  <a:gd name="f51" fmla="+- f48 0 f47"/>
                  <a:gd name="f52" fmla="+- f47 f1 0"/>
                  <a:gd name="f53" fmla="+- f48 f1 0"/>
                  <a:gd name="f54" fmla="+- 21600000 0 f47"/>
                  <a:gd name="f55" fmla="+- f1 0 f47"/>
                  <a:gd name="f56" fmla="+- 27000000 0 f47"/>
                  <a:gd name="f57" fmla="+- f0 0 f47"/>
                  <a:gd name="f58" fmla="+- 32400000 0 f47"/>
                  <a:gd name="f59" fmla="+- f2 0 f47"/>
                  <a:gd name="f60" fmla="+- 37800000 0 f47"/>
                  <a:gd name="f61" fmla="*/ f49 1 2"/>
                  <a:gd name="f62" fmla="*/ f50 1 2"/>
                  <a:gd name="f63" fmla="+- f51 21600000 0"/>
                  <a:gd name="f64" fmla="?: f55 f55 f56"/>
                  <a:gd name="f65" fmla="?: f57 f57 f58"/>
                  <a:gd name="f66" fmla="?: f59 f59 f60"/>
                  <a:gd name="f67" fmla="*/ f52 f8 1"/>
                  <a:gd name="f68" fmla="*/ f53 f8 1"/>
                  <a:gd name="f69" fmla="+- f7 f61 0"/>
                  <a:gd name="f70" fmla="+- f7 f62 0"/>
                  <a:gd name="f71" fmla="?: f51 f51 f63"/>
                  <a:gd name="f72" fmla="*/ f67 1 f0"/>
                  <a:gd name="f73" fmla="*/ f68 1 f0"/>
                  <a:gd name="f74" fmla="*/ f62 f40 1"/>
                  <a:gd name="f75" fmla="*/ f61 f40 1"/>
                  <a:gd name="f76" fmla="+- f71 0 f54"/>
                  <a:gd name="f77" fmla="+- f71 0 f64"/>
                  <a:gd name="f78" fmla="+- f71 0 f65"/>
                  <a:gd name="f79" fmla="+- f71 0 f66"/>
                  <a:gd name="f80" fmla="+- 0 0 f72"/>
                  <a:gd name="f81" fmla="+- 0 0 f73"/>
                  <a:gd name="f82" fmla="*/ f70 f40 1"/>
                  <a:gd name="f83" fmla="*/ f69 f40 1"/>
                  <a:gd name="f84" fmla="+- 0 0 f80"/>
                  <a:gd name="f85" fmla="+- 0 0 f81"/>
                  <a:gd name="f86" fmla="*/ f84 f0 1"/>
                  <a:gd name="f87" fmla="*/ f85 f0 1"/>
                  <a:gd name="f88" fmla="*/ f86 1 f8"/>
                  <a:gd name="f89" fmla="*/ f87 1 f8"/>
                  <a:gd name="f90" fmla="+- f88 0 f1"/>
                  <a:gd name="f91" fmla="+- f89 0 f1"/>
                  <a:gd name="f92" fmla="sin 1 f90"/>
                  <a:gd name="f93" fmla="cos 1 f90"/>
                  <a:gd name="f94" fmla="sin 1 f91"/>
                  <a:gd name="f95" fmla="cos 1 f91"/>
                  <a:gd name="f96" fmla="+- 0 0 f92"/>
                  <a:gd name="f97" fmla="+- 0 0 f93"/>
                  <a:gd name="f98" fmla="+- 0 0 f94"/>
                  <a:gd name="f99" fmla="+- 0 0 f95"/>
                  <a:gd name="f100" fmla="+- 0 0 f96"/>
                  <a:gd name="f101" fmla="+- 0 0 f97"/>
                  <a:gd name="f102" fmla="+- 0 0 f98"/>
                  <a:gd name="f103" fmla="+- 0 0 f99"/>
                  <a:gd name="f104" fmla="val f100"/>
                  <a:gd name="f105" fmla="val f101"/>
                  <a:gd name="f106" fmla="val f102"/>
                  <a:gd name="f107" fmla="val f103"/>
                  <a:gd name="f108" fmla="*/ f104 f62 1"/>
                  <a:gd name="f109" fmla="*/ f105 f61 1"/>
                  <a:gd name="f110" fmla="*/ f106 f62 1"/>
                  <a:gd name="f111" fmla="*/ f107 f61 1"/>
                  <a:gd name="f112" fmla="+- 0 0 f109"/>
                  <a:gd name="f113" fmla="+- 0 0 f108"/>
                  <a:gd name="f114" fmla="+- 0 0 f111"/>
                  <a:gd name="f115" fmla="+- 0 0 f110"/>
                  <a:gd name="f116" fmla="+- 0 0 f112"/>
                  <a:gd name="f117" fmla="+- 0 0 f113"/>
                  <a:gd name="f118" fmla="+- 0 0 f114"/>
                  <a:gd name="f119" fmla="+- 0 0 f115"/>
                  <a:gd name="f120" fmla="at2 f116 f117"/>
                  <a:gd name="f121" fmla="at2 f118 f119"/>
                  <a:gd name="f122" fmla="+- f120 f1 0"/>
                  <a:gd name="f123" fmla="+- f121 f1 0"/>
                  <a:gd name="f124" fmla="*/ f122 f8 1"/>
                  <a:gd name="f125" fmla="*/ f123 f8 1"/>
                  <a:gd name="f126" fmla="*/ f124 1 f0"/>
                  <a:gd name="f127" fmla="*/ f125 1 f0"/>
                  <a:gd name="f128" fmla="+- 0 0 f126"/>
                  <a:gd name="f129" fmla="+- 0 0 f127"/>
                  <a:gd name="f130" fmla="val f128"/>
                  <a:gd name="f131" fmla="val f129"/>
                  <a:gd name="f132" fmla="+- 0 0 f130"/>
                  <a:gd name="f133" fmla="+- 0 0 f131"/>
                  <a:gd name="f134" fmla="*/ f132 f0 1"/>
                  <a:gd name="f135" fmla="*/ f133 f0 1"/>
                  <a:gd name="f136" fmla="*/ f134 1 f8"/>
                  <a:gd name="f137" fmla="*/ f135 1 f8"/>
                  <a:gd name="f138" fmla="+- f136 0 f1"/>
                  <a:gd name="f139" fmla="+- f137 0 f1"/>
                  <a:gd name="f140" fmla="+- f138 f1 0"/>
                  <a:gd name="f141" fmla="+- f139 f1 0"/>
                  <a:gd name="f142" fmla="*/ f140 f8 1"/>
                  <a:gd name="f143" fmla="*/ f141 f8 1"/>
                  <a:gd name="f144" fmla="*/ f142 1 f0"/>
                  <a:gd name="f145" fmla="*/ f143 1 f0"/>
                  <a:gd name="f146" fmla="+- 0 0 f144"/>
                  <a:gd name="f147" fmla="+- 0 0 f145"/>
                  <a:gd name="f148" fmla="+- 0 0 f146"/>
                  <a:gd name="f149" fmla="+- 0 0 f147"/>
                  <a:gd name="f150" fmla="*/ f148 f0 1"/>
                  <a:gd name="f151" fmla="*/ f149 f0 1"/>
                  <a:gd name="f152" fmla="*/ f150 1 f8"/>
                  <a:gd name="f153" fmla="*/ f151 1 f8"/>
                  <a:gd name="f154" fmla="+- f152 0 f1"/>
                  <a:gd name="f155" fmla="+- f153 0 f1"/>
                  <a:gd name="f156" fmla="cos 1 f154"/>
                  <a:gd name="f157" fmla="sin 1 f154"/>
                  <a:gd name="f158" fmla="cos 1 f155"/>
                  <a:gd name="f159" fmla="sin 1 f155"/>
                  <a:gd name="f160" fmla="+- 0 0 f156"/>
                  <a:gd name="f161" fmla="+- 0 0 f157"/>
                  <a:gd name="f162" fmla="+- 0 0 f158"/>
                  <a:gd name="f163" fmla="+- 0 0 f159"/>
                  <a:gd name="f164" fmla="+- 0 0 f160"/>
                  <a:gd name="f165" fmla="+- 0 0 f161"/>
                  <a:gd name="f166" fmla="+- 0 0 f162"/>
                  <a:gd name="f167" fmla="+- 0 0 f163"/>
                  <a:gd name="f168" fmla="val f164"/>
                  <a:gd name="f169" fmla="val f165"/>
                  <a:gd name="f170" fmla="val f166"/>
                  <a:gd name="f171" fmla="val f167"/>
                  <a:gd name="f172" fmla="+- 0 0 f168"/>
                  <a:gd name="f173" fmla="+- 0 0 f169"/>
                  <a:gd name="f174" fmla="+- 0 0 f170"/>
                  <a:gd name="f175" fmla="+- 0 0 f171"/>
                  <a:gd name="f176" fmla="*/ f9 f172 1"/>
                  <a:gd name="f177" fmla="*/ f9 f173 1"/>
                  <a:gd name="f178" fmla="*/ f9 f174 1"/>
                  <a:gd name="f179" fmla="*/ f9 f175 1"/>
                  <a:gd name="f180" fmla="*/ f176 f62 1"/>
                  <a:gd name="f181" fmla="*/ f177 f61 1"/>
                  <a:gd name="f182" fmla="*/ f178 f62 1"/>
                  <a:gd name="f183" fmla="*/ f179 f61 1"/>
                  <a:gd name="f184" fmla="+- f70 f180 0"/>
                  <a:gd name="f185" fmla="+- f69 f181 0"/>
                  <a:gd name="f186" fmla="+- f70 f182 0"/>
                  <a:gd name="f187" fmla="+- f69 f183 0"/>
                  <a:gd name="f188" fmla="max f184 f186"/>
                  <a:gd name="f189" fmla="max f185 f187"/>
                  <a:gd name="f190" fmla="min f184 f186"/>
                  <a:gd name="f191" fmla="min f185 f187"/>
                  <a:gd name="f192" fmla="*/ f184 f40 1"/>
                  <a:gd name="f193" fmla="*/ f185 f40 1"/>
                  <a:gd name="f194" fmla="*/ f186 f40 1"/>
                  <a:gd name="f195" fmla="*/ f187 f40 1"/>
                  <a:gd name="f196" fmla="?: f76 f45 f188"/>
                  <a:gd name="f197" fmla="?: f77 f46 f189"/>
                  <a:gd name="f198" fmla="?: f78 f7 f190"/>
                  <a:gd name="f199" fmla="?: f79 f7 f191"/>
                  <a:gd name="f200" fmla="*/ f198 f40 1"/>
                  <a:gd name="f201" fmla="*/ f199 f40 1"/>
                  <a:gd name="f202" fmla="*/ f196 f40 1"/>
                  <a:gd name="f203" fmla="*/ f197 f40 1"/>
                </a:gdLst>
                <a:ahLst/>
                <a:cxnLst>
                  <a:cxn ang="3">
                    <a:pos x="hc" y="t"/>
                  </a:cxn>
                  <a:cxn ang="0">
                    <a:pos x="r" y="vc"/>
                  </a:cxn>
                  <a:cxn ang="cd4">
                    <a:pos x="hc" y="b"/>
                  </a:cxn>
                  <a:cxn ang="cd2">
                    <a:pos x="l" y="vc"/>
                  </a:cxn>
                  <a:cxn ang="f37">
                    <a:pos x="f192" y="f193"/>
                  </a:cxn>
                  <a:cxn ang="f38">
                    <a:pos x="f82" y="f83"/>
                  </a:cxn>
                  <a:cxn ang="f39">
                    <a:pos x="f194" y="f195"/>
                  </a:cxn>
                </a:cxnLst>
                <a:rect l="f200" t="f201" r="f202" b="f203"/>
                <a:pathLst>
                  <a:path stroke="0">
                    <a:moveTo>
                      <a:pt x="f192" y="f193"/>
                    </a:moveTo>
                    <a:arcTo wR="f74" hR="f75" stAng="f47" swAng="f71"/>
                    <a:lnTo>
                      <a:pt x="f82" y="f83"/>
                    </a:lnTo>
                    <a:close/>
                  </a:path>
                  <a:path fill="none">
                    <a:moveTo>
                      <a:pt x="f192" y="f193"/>
                    </a:moveTo>
                    <a:arcTo wR="f74" hR="f75" stAng="f47" swAng="f71"/>
                  </a:path>
                </a:pathLst>
              </a:custGeom>
              <a:noFill/>
              <a:ln w="9528">
                <a:solidFill>
                  <a:srgbClr val="FF0000"/>
                </a:solidFill>
                <a:prstDash val="solid"/>
              </a:ln>
            </p:spPr>
            <p:txBody>
              <a:bodyPr vert="horz" wrap="square" lIns="91440" tIns="45720" rIns="91440" bIns="45720" anchor="ctr" anchorCtr="1" compatLnSpc="1"/>
              <a:lstStyle/>
              <a:p>
                <a:endParaRPr lang="de-AT"/>
              </a:p>
            </p:txBody>
          </p:sp>
          <p:cxnSp>
            <p:nvCxnSpPr>
              <p:cNvPr id="15" name="Gerade Verbindung mit Pfeil 14">
                <a:extLst>
                  <a:ext uri="{FF2B5EF4-FFF2-40B4-BE49-F238E27FC236}">
                    <a16:creationId xmlns:a16="http://schemas.microsoft.com/office/drawing/2014/main" id="{3CCB2B2C-B0A0-ECA3-10B2-EE68FE795EFC}"/>
                  </a:ext>
                </a:extLst>
              </p:cNvPr>
              <p:cNvCxnSpPr/>
              <p:nvPr/>
            </p:nvCxnSpPr>
            <p:spPr>
              <a:xfrm rot="18751602">
                <a:off x="400119" y="49553"/>
                <a:ext cx="0" cy="19588"/>
              </a:xfrm>
              <a:prstGeom prst="straightConnector1">
                <a:avLst/>
              </a:prstGeom>
              <a:noFill/>
              <a:ln w="9528">
                <a:solidFill>
                  <a:srgbClr val="FF0000"/>
                </a:solidFill>
                <a:prstDash val="solid"/>
                <a:tailEnd type="arrow"/>
              </a:ln>
            </p:spPr>
          </p:cxnSp>
          <p:cxnSp>
            <p:nvCxnSpPr>
              <p:cNvPr id="16" name="Gerade Verbindung mit Pfeil 15">
                <a:extLst>
                  <a:ext uri="{FF2B5EF4-FFF2-40B4-BE49-F238E27FC236}">
                    <a16:creationId xmlns:a16="http://schemas.microsoft.com/office/drawing/2014/main" id="{3B1B2F2A-098D-C8D4-669A-FD39AD2C4FBF}"/>
                  </a:ext>
                </a:extLst>
              </p:cNvPr>
              <p:cNvCxnSpPr/>
              <p:nvPr/>
            </p:nvCxnSpPr>
            <p:spPr>
              <a:xfrm rot="18751602" flipH="1" flipV="1">
                <a:off x="27508" y="48598"/>
                <a:ext cx="40343" cy="284"/>
              </a:xfrm>
              <a:prstGeom prst="straightConnector1">
                <a:avLst/>
              </a:prstGeom>
              <a:noFill/>
              <a:ln w="9528">
                <a:solidFill>
                  <a:srgbClr val="FF0000"/>
                </a:solidFill>
                <a:prstDash val="solid"/>
                <a:tailEnd type="arrow"/>
              </a:ln>
            </p:spPr>
          </p:cxnSp>
        </p:grpSp>
      </p:grpSp>
      <p:sp>
        <p:nvSpPr>
          <p:cNvPr id="5" name="Textfeld 8">
            <a:extLst>
              <a:ext uri="{FF2B5EF4-FFF2-40B4-BE49-F238E27FC236}">
                <a16:creationId xmlns:a16="http://schemas.microsoft.com/office/drawing/2014/main" id="{AD8EB93B-4D2F-9996-C107-04993F022F61}"/>
              </a:ext>
            </a:extLst>
          </p:cNvPr>
          <p:cNvSpPr txBox="1"/>
          <p:nvPr/>
        </p:nvSpPr>
        <p:spPr>
          <a:xfrm>
            <a:off x="2541587" y="1027190"/>
            <a:ext cx="2634261" cy="2666212"/>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t>Das Instrument wird an der rechten Körperseite getragen, das Schallstück ist nach hinten gerichtet.  Die rechte Hand umfasst das Instrument am Außenrohr unterhalb des Maschinenstockes. Der Arm ist abgewinkelt und drückt das Instrument leicht an den Körper an. </a:t>
            </a:r>
          </a:p>
          <a:p>
            <a:pPr>
              <a:lnSpc>
                <a:spcPct val="107000"/>
              </a:lnSpc>
              <a:spcAft>
                <a:spcPts val="800"/>
              </a:spcAft>
            </a:pPr>
            <a:r>
              <a:rPr lang="de-AT" sz="1100" dirty="0">
                <a:solidFill>
                  <a:srgbClr val="FF0000"/>
                </a:solidFill>
              </a:rPr>
              <a:t>Rechtsgriffige Hörner werden analog dazu verwendet.</a:t>
            </a:r>
          </a:p>
          <a:p>
            <a:pPr>
              <a:lnSpc>
                <a:spcPct val="107000"/>
              </a:lnSpc>
              <a:spcAft>
                <a:spcPts val="800"/>
              </a:spcAft>
            </a:pPr>
            <a:r>
              <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4. Takt wird der Tambourstab auf die rechte Seite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Dies gilt als Aviso zum Vorbringen der Instrumente</a:t>
            </a:r>
          </a:p>
        </p:txBody>
      </p:sp>
      <p:sp>
        <p:nvSpPr>
          <p:cNvPr id="7" name="Textfeld 23">
            <a:extLst>
              <a:ext uri="{FF2B5EF4-FFF2-40B4-BE49-F238E27FC236}">
                <a16:creationId xmlns:a16="http://schemas.microsoft.com/office/drawing/2014/main" id="{D6AECA0F-B3BE-AFC5-1C93-EF8922CA7708}"/>
              </a:ext>
            </a:extLst>
          </p:cNvPr>
          <p:cNvSpPr txBox="1"/>
          <p:nvPr/>
        </p:nvSpPr>
        <p:spPr>
          <a:xfrm>
            <a:off x="2710529" y="333401"/>
            <a:ext cx="2155939" cy="238399"/>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Ansetzen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feld 43">
            <a:extLst>
              <a:ext uri="{FF2B5EF4-FFF2-40B4-BE49-F238E27FC236}">
                <a16:creationId xmlns:a16="http://schemas.microsoft.com/office/drawing/2014/main" id="{C7E8F041-6DC0-67CB-ECD6-0B2B6842A571}"/>
              </a:ext>
            </a:extLst>
          </p:cNvPr>
          <p:cNvSpPr txBox="1"/>
          <p:nvPr/>
        </p:nvSpPr>
        <p:spPr>
          <a:xfrm>
            <a:off x="5749560" y="867611"/>
            <a:ext cx="1133475" cy="2762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Grundstellung</a:t>
            </a:r>
          </a:p>
        </p:txBody>
      </p:sp>
      <p:grpSp>
        <p:nvGrpSpPr>
          <p:cNvPr id="23" name="Gruppieren 22">
            <a:extLst>
              <a:ext uri="{FF2B5EF4-FFF2-40B4-BE49-F238E27FC236}">
                <a16:creationId xmlns:a16="http://schemas.microsoft.com/office/drawing/2014/main" id="{3E00FE3B-9ADE-E445-3C7D-90471BFA0D2E}"/>
              </a:ext>
            </a:extLst>
          </p:cNvPr>
          <p:cNvGrpSpPr/>
          <p:nvPr/>
        </p:nvGrpSpPr>
        <p:grpSpPr>
          <a:xfrm>
            <a:off x="506900" y="571800"/>
            <a:ext cx="1536409" cy="2798504"/>
            <a:chOff x="729921" y="571800"/>
            <a:chExt cx="1405176" cy="2619375"/>
          </a:xfrm>
        </p:grpSpPr>
        <p:pic>
          <p:nvPicPr>
            <p:cNvPr id="4" name="Grafik 3">
              <a:extLst>
                <a:ext uri="{FF2B5EF4-FFF2-40B4-BE49-F238E27FC236}">
                  <a16:creationId xmlns:a16="http://schemas.microsoft.com/office/drawing/2014/main" id="{C641EAC8-E1C3-E0F9-C2C6-64EA31CCE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9697" y="571800"/>
              <a:ext cx="1295400" cy="2619375"/>
            </a:xfrm>
            <a:prstGeom prst="rect">
              <a:avLst/>
            </a:prstGeom>
            <a:noFill/>
            <a:ln>
              <a:noFill/>
            </a:ln>
          </p:spPr>
        </p:pic>
        <p:cxnSp>
          <p:nvCxnSpPr>
            <p:cNvPr id="9" name="Gerade Verbindung mit Pfeil 8">
              <a:extLst>
                <a:ext uri="{FF2B5EF4-FFF2-40B4-BE49-F238E27FC236}">
                  <a16:creationId xmlns:a16="http://schemas.microsoft.com/office/drawing/2014/main" id="{01DFE6EA-3AE4-99A0-25B8-1C47F1E06548}"/>
                </a:ext>
              </a:extLst>
            </p:cNvPr>
            <p:cNvCxnSpPr/>
            <p:nvPr/>
          </p:nvCxnSpPr>
          <p:spPr>
            <a:xfrm flipH="1">
              <a:off x="729921" y="2121426"/>
              <a:ext cx="44767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C1EB030F-B9B8-292C-5629-5C10161B3784}"/>
              </a:ext>
            </a:extLst>
          </p:cNvPr>
          <p:cNvSpPr txBox="1"/>
          <p:nvPr/>
        </p:nvSpPr>
        <p:spPr>
          <a:xfrm>
            <a:off x="2541588" y="4329576"/>
            <a:ext cx="2634260" cy="1440159"/>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Im 5. Takt wird der Tambourstab nach innen in die Grundstellung gebracht</a:t>
            </a:r>
            <a:r>
              <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AT" sz="1100" dirty="0">
                <a:solidFill>
                  <a:srgbClr val="000000"/>
                </a:solidFill>
                <a:effectLst/>
              </a:rPr>
              <a:t>Das Instrument wird zur Körpermitte gebracht, zugleich geht die linke Hand in Griffstellung.</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 </a:t>
            </a:r>
          </a:p>
        </p:txBody>
      </p:sp>
      <p:grpSp>
        <p:nvGrpSpPr>
          <p:cNvPr id="22" name="Gruppieren 21">
            <a:extLst>
              <a:ext uri="{FF2B5EF4-FFF2-40B4-BE49-F238E27FC236}">
                <a16:creationId xmlns:a16="http://schemas.microsoft.com/office/drawing/2014/main" id="{4736FBA8-023F-9954-D576-70D70523F295}"/>
              </a:ext>
            </a:extLst>
          </p:cNvPr>
          <p:cNvGrpSpPr/>
          <p:nvPr/>
        </p:nvGrpSpPr>
        <p:grpSpPr>
          <a:xfrm>
            <a:off x="584706" y="3733728"/>
            <a:ext cx="1380046" cy="2322830"/>
            <a:chOff x="782417" y="3733728"/>
            <a:chExt cx="1380046" cy="2322830"/>
          </a:xfrm>
        </p:grpSpPr>
        <p:pic>
          <p:nvPicPr>
            <p:cNvPr id="11" name="Grafik 10">
              <a:extLst>
                <a:ext uri="{FF2B5EF4-FFF2-40B4-BE49-F238E27FC236}">
                  <a16:creationId xmlns:a16="http://schemas.microsoft.com/office/drawing/2014/main" id="{DA4DC4E9-9793-6A36-4764-1C205453D9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5663" y="3733728"/>
              <a:ext cx="1066800" cy="2322830"/>
            </a:xfrm>
            <a:prstGeom prst="rect">
              <a:avLst/>
            </a:prstGeom>
            <a:noFill/>
            <a:ln>
              <a:noFill/>
            </a:ln>
          </p:spPr>
        </p:pic>
        <p:cxnSp>
          <p:nvCxnSpPr>
            <p:cNvPr id="20" name="Gerade Verbindung mit Pfeil 19">
              <a:extLst>
                <a:ext uri="{FF2B5EF4-FFF2-40B4-BE49-F238E27FC236}">
                  <a16:creationId xmlns:a16="http://schemas.microsoft.com/office/drawing/2014/main" id="{B0FA5A71-BE6C-B66B-B127-84E0F4157A92}"/>
                </a:ext>
              </a:extLst>
            </p:cNvPr>
            <p:cNvCxnSpPr/>
            <p:nvPr/>
          </p:nvCxnSpPr>
          <p:spPr>
            <a:xfrm>
              <a:off x="782417" y="4722956"/>
              <a:ext cx="43116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feld 10">
            <a:extLst>
              <a:ext uri="{FF2B5EF4-FFF2-40B4-BE49-F238E27FC236}">
                <a16:creationId xmlns:a16="http://schemas.microsoft.com/office/drawing/2014/main" id="{53F04809-AA7E-6110-6C78-4D442C1B24C7}"/>
              </a:ext>
            </a:extLst>
          </p:cNvPr>
          <p:cNvSpPr txBox="1"/>
          <p:nvPr/>
        </p:nvSpPr>
        <p:spPr>
          <a:xfrm>
            <a:off x="2541587" y="7226223"/>
            <a:ext cx="2634260" cy="144016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 6. Takt erfolgt das ruckartige Schwenken des Tambourstabes nach links u. zurück.</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0000"/>
                </a:solidFill>
                <a:effectLst/>
              </a:rPr>
              <a:t>Die rechte Hand wird in den Schalltrichter eingesetzt.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7" name="Grafik 16">
            <a:extLst>
              <a:ext uri="{FF2B5EF4-FFF2-40B4-BE49-F238E27FC236}">
                <a16:creationId xmlns:a16="http://schemas.microsoft.com/office/drawing/2014/main" id="{5353B722-D695-EE52-7E86-E7FCB68B1A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7458" y="1179977"/>
            <a:ext cx="754547" cy="2176577"/>
          </a:xfrm>
          <a:prstGeom prst="rect">
            <a:avLst/>
          </a:prstGeom>
        </p:spPr>
      </p:pic>
      <p:pic>
        <p:nvPicPr>
          <p:cNvPr id="19" name="Grafik 18">
            <a:extLst>
              <a:ext uri="{FF2B5EF4-FFF2-40B4-BE49-F238E27FC236}">
                <a16:creationId xmlns:a16="http://schemas.microsoft.com/office/drawing/2014/main" id="{76753394-2D70-7331-F31F-096236FA41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46750" y="3845907"/>
            <a:ext cx="815304" cy="2203524"/>
          </a:xfrm>
          <a:prstGeom prst="rect">
            <a:avLst/>
          </a:prstGeom>
        </p:spPr>
      </p:pic>
      <p:pic>
        <p:nvPicPr>
          <p:cNvPr id="24" name="Grafik 23">
            <a:extLst>
              <a:ext uri="{FF2B5EF4-FFF2-40B4-BE49-F238E27FC236}">
                <a16:creationId xmlns:a16="http://schemas.microsoft.com/office/drawing/2014/main" id="{C7214714-2206-4CA1-CBCA-DA8FDFE58E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4673" y="7004905"/>
            <a:ext cx="778579" cy="2203525"/>
          </a:xfrm>
          <a:prstGeom prst="rect">
            <a:avLst/>
          </a:prstGeom>
        </p:spPr>
      </p:pic>
      <p:sp>
        <p:nvSpPr>
          <p:cNvPr id="14" name="Datumsplatzhalter 13">
            <a:extLst>
              <a:ext uri="{FF2B5EF4-FFF2-40B4-BE49-F238E27FC236}">
                <a16:creationId xmlns:a16="http://schemas.microsoft.com/office/drawing/2014/main" id="{2075966A-1D3C-57AC-54AB-75FEF2542C4C}"/>
              </a:ext>
            </a:extLst>
          </p:cNvPr>
          <p:cNvSpPr>
            <a:spLocks noGrp="1"/>
          </p:cNvSpPr>
          <p:nvPr>
            <p:ph type="dt" sz="half" idx="10"/>
          </p:nvPr>
        </p:nvSpPr>
        <p:spPr/>
        <p:txBody>
          <a:bodyPr/>
          <a:lstStyle/>
          <a:p>
            <a:r>
              <a:rPr lang="de-DE"/>
              <a:t>25.11.2022</a:t>
            </a:r>
            <a:endParaRPr lang="de-AT"/>
          </a:p>
        </p:txBody>
      </p:sp>
      <p:sp>
        <p:nvSpPr>
          <p:cNvPr id="18" name="Fußzeilenplatzhalter 17">
            <a:extLst>
              <a:ext uri="{FF2B5EF4-FFF2-40B4-BE49-F238E27FC236}">
                <a16:creationId xmlns:a16="http://schemas.microsoft.com/office/drawing/2014/main" id="{83A6053F-5EEC-EFB7-1686-43B6FC851BFC}"/>
              </a:ext>
            </a:extLst>
          </p:cNvPr>
          <p:cNvSpPr>
            <a:spLocks noGrp="1"/>
          </p:cNvSpPr>
          <p:nvPr>
            <p:ph type="ftr" sz="quarter" idx="11"/>
          </p:nvPr>
        </p:nvSpPr>
        <p:spPr/>
        <p:txBody>
          <a:bodyPr/>
          <a:lstStyle/>
          <a:p>
            <a:r>
              <a:rPr lang="de-AT"/>
              <a:t>Mauthner</a:t>
            </a:r>
          </a:p>
        </p:txBody>
      </p:sp>
      <p:sp>
        <p:nvSpPr>
          <p:cNvPr id="21" name="Foliennummernplatzhalter 20">
            <a:extLst>
              <a:ext uri="{FF2B5EF4-FFF2-40B4-BE49-F238E27FC236}">
                <a16:creationId xmlns:a16="http://schemas.microsoft.com/office/drawing/2014/main" id="{DB27DA84-D9D8-5710-5634-6B88B276890E}"/>
              </a:ext>
            </a:extLst>
          </p:cNvPr>
          <p:cNvSpPr>
            <a:spLocks noGrp="1"/>
          </p:cNvSpPr>
          <p:nvPr>
            <p:ph type="sldNum" sz="quarter" idx="12"/>
          </p:nvPr>
        </p:nvSpPr>
        <p:spPr/>
        <p:txBody>
          <a:bodyPr/>
          <a:lstStyle/>
          <a:p>
            <a:fld id="{C2906C08-9122-4DCD-9887-FE6431EC6A4E}" type="slidenum">
              <a:rPr lang="de-AT" smtClean="0"/>
              <a:t>1</a:t>
            </a:fld>
            <a:endParaRPr lang="de-AT"/>
          </a:p>
        </p:txBody>
      </p:sp>
    </p:spTree>
    <p:extLst>
      <p:ext uri="{BB962C8B-B14F-4D97-AF65-F5344CB8AC3E}">
        <p14:creationId xmlns:p14="http://schemas.microsoft.com/office/powerpoint/2010/main" val="339746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AD638366-6006-6B19-326E-29B2ACB8733C}"/>
              </a:ext>
            </a:extLst>
          </p:cNvPr>
          <p:cNvSpPr txBox="1"/>
          <p:nvPr/>
        </p:nvSpPr>
        <p:spPr>
          <a:xfrm>
            <a:off x="2564673" y="1899468"/>
            <a:ext cx="2476500" cy="150491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Im 7. Takt wird der Tambourstab hochgestoßen.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alle Musiker ihre Instrumente an.</a:t>
            </a:r>
          </a:p>
          <a:p>
            <a:pPr>
              <a:lnSpc>
                <a:spcPct val="107000"/>
              </a:lnSpc>
              <a:spcAft>
                <a:spcPts val="800"/>
              </a:spcAft>
            </a:pPr>
            <a:r>
              <a:rPr lang="de-AT" sz="1100" b="1" dirty="0">
                <a:latin typeface="Calibri" panose="020F0502020204030204" pitchFamily="34" charset="0"/>
                <a:ea typeface="Calibri" panose="020F0502020204030204" pitchFamily="34" charset="0"/>
                <a:cs typeface="Times New Roman" panose="02020603050405020304" pitchFamily="18" charset="0"/>
              </a:rPr>
              <a:t>Spielstellung</a:t>
            </a:r>
            <a:endParaRPr lang="de-AT" sz="11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65F52B1D-4469-42EE-DDEA-68B031E4C509}"/>
              </a:ext>
            </a:extLst>
          </p:cNvPr>
          <p:cNvGrpSpPr/>
          <p:nvPr/>
        </p:nvGrpSpPr>
        <p:grpSpPr>
          <a:xfrm>
            <a:off x="372451" y="522748"/>
            <a:ext cx="1657832" cy="3235803"/>
            <a:chOff x="372451" y="522748"/>
            <a:chExt cx="1657832" cy="3235803"/>
          </a:xfrm>
        </p:grpSpPr>
        <p:pic>
          <p:nvPicPr>
            <p:cNvPr id="5" name="Grafik 4">
              <a:extLst>
                <a:ext uri="{FF2B5EF4-FFF2-40B4-BE49-F238E27FC236}">
                  <a16:creationId xmlns:a16="http://schemas.microsoft.com/office/drawing/2014/main" id="{112F60A8-E640-F705-9432-F67ACEE4E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451" y="522748"/>
              <a:ext cx="1657832" cy="3235803"/>
            </a:xfrm>
            <a:prstGeom prst="rect">
              <a:avLst/>
            </a:prstGeom>
            <a:noFill/>
            <a:ln>
              <a:noFill/>
            </a:ln>
          </p:spPr>
        </p:pic>
        <p:cxnSp>
          <p:nvCxnSpPr>
            <p:cNvPr id="7" name="Gerade Verbindung mit Pfeil 6">
              <a:extLst>
                <a:ext uri="{FF2B5EF4-FFF2-40B4-BE49-F238E27FC236}">
                  <a16:creationId xmlns:a16="http://schemas.microsoft.com/office/drawing/2014/main" id="{5683E063-4DC5-6CFE-A4B3-37269F2DF17A}"/>
                </a:ext>
              </a:extLst>
            </p:cNvPr>
            <p:cNvCxnSpPr/>
            <p:nvPr/>
          </p:nvCxnSpPr>
          <p:spPr>
            <a:xfrm flipH="1" flipV="1">
              <a:off x="934661" y="891133"/>
              <a:ext cx="257175" cy="419100"/>
            </a:xfrm>
            <a:prstGeom prst="straightConnector1">
              <a:avLst/>
            </a:prstGeom>
            <a:noFill/>
            <a:ln w="6350" cap="flat" cmpd="sng" algn="ctr">
              <a:solidFill>
                <a:srgbClr val="FF0000"/>
              </a:solidFill>
              <a:prstDash val="solid"/>
              <a:miter lim="800000"/>
              <a:tailEnd type="triangle"/>
            </a:ln>
            <a:effectLst/>
          </p:spPr>
        </p:cxnSp>
      </p:grpSp>
      <p:grpSp>
        <p:nvGrpSpPr>
          <p:cNvPr id="20" name="Gruppieren 19">
            <a:extLst>
              <a:ext uri="{FF2B5EF4-FFF2-40B4-BE49-F238E27FC236}">
                <a16:creationId xmlns:a16="http://schemas.microsoft.com/office/drawing/2014/main" id="{010B485F-D892-D930-D311-A9DA56010DD6}"/>
              </a:ext>
            </a:extLst>
          </p:cNvPr>
          <p:cNvGrpSpPr/>
          <p:nvPr/>
        </p:nvGrpSpPr>
        <p:grpSpPr>
          <a:xfrm>
            <a:off x="1260475" y="4923857"/>
            <a:ext cx="5038725" cy="3273460"/>
            <a:chOff x="1260475" y="4679156"/>
            <a:chExt cx="5038725" cy="3273460"/>
          </a:xfrm>
        </p:grpSpPr>
        <p:pic>
          <p:nvPicPr>
            <p:cNvPr id="8" name="Grafik 7">
              <a:extLst>
                <a:ext uri="{FF2B5EF4-FFF2-40B4-BE49-F238E27FC236}">
                  <a16:creationId xmlns:a16="http://schemas.microsoft.com/office/drawing/2014/main" id="{5F51CD5D-F2FC-9CCC-3A57-ADDF640FADFA}"/>
                </a:ext>
              </a:extLst>
            </p:cNvPr>
            <p:cNvPicPr>
              <a:picLocks noChangeAspect="1"/>
            </p:cNvPicPr>
            <p:nvPr/>
          </p:nvPicPr>
          <p:blipFill>
            <a:blip r:embed="rId3"/>
            <a:stretch>
              <a:fillRect/>
            </a:stretch>
          </p:blipFill>
          <p:spPr>
            <a:xfrm>
              <a:off x="1284287" y="4679156"/>
              <a:ext cx="4991100" cy="1333500"/>
            </a:xfrm>
            <a:prstGeom prst="rect">
              <a:avLst/>
            </a:prstGeom>
          </p:spPr>
        </p:pic>
        <p:sp>
          <p:nvSpPr>
            <p:cNvPr id="9" name="Textfeld 14">
              <a:extLst>
                <a:ext uri="{FF2B5EF4-FFF2-40B4-BE49-F238E27FC236}">
                  <a16:creationId xmlns:a16="http://schemas.microsoft.com/office/drawing/2014/main" id="{B7E0472F-32A9-A421-496C-1AB83914C69A}"/>
                </a:ext>
              </a:extLst>
            </p:cNvPr>
            <p:cNvSpPr txBox="1"/>
            <p:nvPr/>
          </p:nvSpPr>
          <p:spPr>
            <a:xfrm>
              <a:off x="1484795" y="5980929"/>
              <a:ext cx="13811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1.Takt</a:t>
              </a:r>
            </a:p>
          </p:txBody>
        </p:sp>
        <p:sp>
          <p:nvSpPr>
            <p:cNvPr id="10" name="Textfeld 15">
              <a:extLst>
                <a:ext uri="{FF2B5EF4-FFF2-40B4-BE49-F238E27FC236}">
                  <a16:creationId xmlns:a16="http://schemas.microsoft.com/office/drawing/2014/main" id="{506403A3-C8CF-F772-AB36-04A291EED4AF}"/>
                </a:ext>
              </a:extLst>
            </p:cNvPr>
            <p:cNvSpPr txBox="1"/>
            <p:nvPr/>
          </p:nvSpPr>
          <p:spPr>
            <a:xfrm>
              <a:off x="2871299" y="5980928"/>
              <a:ext cx="10287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2.Takt</a:t>
              </a:r>
            </a:p>
          </p:txBody>
        </p:sp>
        <p:sp>
          <p:nvSpPr>
            <p:cNvPr id="12" name="Textfeld 16">
              <a:extLst>
                <a:ext uri="{FF2B5EF4-FFF2-40B4-BE49-F238E27FC236}">
                  <a16:creationId xmlns:a16="http://schemas.microsoft.com/office/drawing/2014/main" id="{8DB2AB61-3478-8BE5-809A-60AB19C24CB6}"/>
                </a:ext>
              </a:extLst>
            </p:cNvPr>
            <p:cNvSpPr txBox="1"/>
            <p:nvPr/>
          </p:nvSpPr>
          <p:spPr>
            <a:xfrm>
              <a:off x="3904030" y="5980928"/>
              <a:ext cx="11525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3.Takt</a:t>
              </a:r>
            </a:p>
          </p:txBody>
        </p:sp>
        <p:sp>
          <p:nvSpPr>
            <p:cNvPr id="14" name="Textfeld 17">
              <a:extLst>
                <a:ext uri="{FF2B5EF4-FFF2-40B4-BE49-F238E27FC236}">
                  <a16:creationId xmlns:a16="http://schemas.microsoft.com/office/drawing/2014/main" id="{6C96232D-6279-F623-3010-F441441F1A53}"/>
                </a:ext>
              </a:extLst>
            </p:cNvPr>
            <p:cNvSpPr txBox="1"/>
            <p:nvPr/>
          </p:nvSpPr>
          <p:spPr>
            <a:xfrm>
              <a:off x="5069255" y="5980927"/>
              <a:ext cx="1019175" cy="295275"/>
            </a:xfrm>
            <a:prstGeom prst="rect">
              <a:avLst/>
            </a:prstGeom>
            <a:solidFill>
              <a:srgbClr val="00B05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4.Takt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Grafik 14">
              <a:extLst>
                <a:ext uri="{FF2B5EF4-FFF2-40B4-BE49-F238E27FC236}">
                  <a16:creationId xmlns:a16="http://schemas.microsoft.com/office/drawing/2014/main" id="{9E7ACE9E-880A-2E12-0D36-F229805B4A97}"/>
                </a:ext>
              </a:extLst>
            </p:cNvPr>
            <p:cNvPicPr>
              <a:picLocks noChangeAspect="1"/>
            </p:cNvPicPr>
            <p:nvPr/>
          </p:nvPicPr>
          <p:blipFill>
            <a:blip r:embed="rId4"/>
            <a:stretch>
              <a:fillRect/>
            </a:stretch>
          </p:blipFill>
          <p:spPr>
            <a:xfrm>
              <a:off x="1260475" y="6740446"/>
              <a:ext cx="5038725" cy="971550"/>
            </a:xfrm>
            <a:prstGeom prst="rect">
              <a:avLst/>
            </a:prstGeom>
          </p:spPr>
        </p:pic>
        <p:sp>
          <p:nvSpPr>
            <p:cNvPr id="16" name="Textfeld 18">
              <a:extLst>
                <a:ext uri="{FF2B5EF4-FFF2-40B4-BE49-F238E27FC236}">
                  <a16:creationId xmlns:a16="http://schemas.microsoft.com/office/drawing/2014/main" id="{BF68B710-C58E-CA81-5536-4773DC1753B0}"/>
                </a:ext>
              </a:extLst>
            </p:cNvPr>
            <p:cNvSpPr txBox="1"/>
            <p:nvPr/>
          </p:nvSpPr>
          <p:spPr>
            <a:xfrm>
              <a:off x="1524850" y="7650616"/>
              <a:ext cx="1247775" cy="295275"/>
            </a:xfrm>
            <a:prstGeom prst="rect">
              <a:avLst/>
            </a:prstGeom>
            <a:solidFill>
              <a:srgbClr val="0070C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5.Takt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feld 19">
              <a:extLst>
                <a:ext uri="{FF2B5EF4-FFF2-40B4-BE49-F238E27FC236}">
                  <a16:creationId xmlns:a16="http://schemas.microsoft.com/office/drawing/2014/main" id="{743F1971-284A-F43A-0A37-A97165894B85}"/>
                </a:ext>
              </a:extLst>
            </p:cNvPr>
            <p:cNvSpPr txBox="1"/>
            <p:nvPr/>
          </p:nvSpPr>
          <p:spPr>
            <a:xfrm>
              <a:off x="2778004" y="7654511"/>
              <a:ext cx="1247775" cy="295275"/>
            </a:xfrm>
            <a:prstGeom prst="rect">
              <a:avLst/>
            </a:prstGeom>
            <a:solidFill>
              <a:srgbClr val="C0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6.Takt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feld 21">
              <a:extLst>
                <a:ext uri="{FF2B5EF4-FFF2-40B4-BE49-F238E27FC236}">
                  <a16:creationId xmlns:a16="http://schemas.microsoft.com/office/drawing/2014/main" id="{D808CB86-4BB4-53A9-2ABD-54E4C05A1C06}"/>
                </a:ext>
              </a:extLst>
            </p:cNvPr>
            <p:cNvSpPr txBox="1"/>
            <p:nvPr/>
          </p:nvSpPr>
          <p:spPr>
            <a:xfrm>
              <a:off x="4030384" y="7657341"/>
              <a:ext cx="933450" cy="295275"/>
            </a:xfrm>
            <a:prstGeom prst="rect">
              <a:avLst/>
            </a:prstGeom>
            <a:solidFill>
              <a:srgbClr val="7030A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7.Takt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feld 22">
              <a:extLst>
                <a:ext uri="{FF2B5EF4-FFF2-40B4-BE49-F238E27FC236}">
                  <a16:creationId xmlns:a16="http://schemas.microsoft.com/office/drawing/2014/main" id="{1F13B439-7804-4DE7-81DD-8AF7D90A44DF}"/>
                </a:ext>
              </a:extLst>
            </p:cNvPr>
            <p:cNvSpPr txBox="1"/>
            <p:nvPr/>
          </p:nvSpPr>
          <p:spPr>
            <a:xfrm>
              <a:off x="4968705" y="7656089"/>
              <a:ext cx="11430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8.Takt</a:t>
              </a:r>
            </a:p>
          </p:txBody>
        </p:sp>
      </p:grpSp>
      <p:pic>
        <p:nvPicPr>
          <p:cNvPr id="6" name="Grafik 5">
            <a:extLst>
              <a:ext uri="{FF2B5EF4-FFF2-40B4-BE49-F238E27FC236}">
                <a16:creationId xmlns:a16="http://schemas.microsoft.com/office/drawing/2014/main" id="{34A0A262-1B0E-ED74-DF37-7F5F320ED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8827" y="1475483"/>
            <a:ext cx="748803" cy="2160010"/>
          </a:xfrm>
          <a:prstGeom prst="rect">
            <a:avLst/>
          </a:prstGeom>
        </p:spPr>
      </p:pic>
      <p:sp>
        <p:nvSpPr>
          <p:cNvPr id="2" name="Rechteck 1">
            <a:extLst>
              <a:ext uri="{FF2B5EF4-FFF2-40B4-BE49-F238E27FC236}">
                <a16:creationId xmlns:a16="http://schemas.microsoft.com/office/drawing/2014/main" id="{D7F154E9-A640-829F-BB12-CA9FBFE48387}"/>
              </a:ext>
            </a:extLst>
          </p:cNvPr>
          <p:cNvSpPr/>
          <p:nvPr/>
        </p:nvSpPr>
        <p:spPr>
          <a:xfrm>
            <a:off x="6212541" y="7675581"/>
            <a:ext cx="62846" cy="219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Datumsplatzhalter 10">
            <a:extLst>
              <a:ext uri="{FF2B5EF4-FFF2-40B4-BE49-F238E27FC236}">
                <a16:creationId xmlns:a16="http://schemas.microsoft.com/office/drawing/2014/main" id="{E814F278-7461-CBB8-877D-8527391A1EE6}"/>
              </a:ext>
            </a:extLst>
          </p:cNvPr>
          <p:cNvSpPr>
            <a:spLocks noGrp="1"/>
          </p:cNvSpPr>
          <p:nvPr>
            <p:ph type="dt" sz="half" idx="10"/>
          </p:nvPr>
        </p:nvSpPr>
        <p:spPr/>
        <p:txBody>
          <a:bodyPr/>
          <a:lstStyle/>
          <a:p>
            <a:r>
              <a:rPr lang="de-DE"/>
              <a:t>25.11.2022</a:t>
            </a:r>
            <a:endParaRPr lang="de-AT"/>
          </a:p>
        </p:txBody>
      </p:sp>
      <p:sp>
        <p:nvSpPr>
          <p:cNvPr id="13" name="Fußzeilenplatzhalter 12">
            <a:extLst>
              <a:ext uri="{FF2B5EF4-FFF2-40B4-BE49-F238E27FC236}">
                <a16:creationId xmlns:a16="http://schemas.microsoft.com/office/drawing/2014/main" id="{F4C096AA-91D9-B1A8-3913-0B06CAF60D73}"/>
              </a:ext>
            </a:extLst>
          </p:cNvPr>
          <p:cNvSpPr>
            <a:spLocks noGrp="1"/>
          </p:cNvSpPr>
          <p:nvPr>
            <p:ph type="ftr" sz="quarter" idx="11"/>
          </p:nvPr>
        </p:nvSpPr>
        <p:spPr/>
        <p:txBody>
          <a:bodyPr/>
          <a:lstStyle/>
          <a:p>
            <a:r>
              <a:rPr lang="de-AT"/>
              <a:t>Mauthner</a:t>
            </a:r>
          </a:p>
        </p:txBody>
      </p:sp>
      <p:sp>
        <p:nvSpPr>
          <p:cNvPr id="21" name="Foliennummernplatzhalter 20">
            <a:extLst>
              <a:ext uri="{FF2B5EF4-FFF2-40B4-BE49-F238E27FC236}">
                <a16:creationId xmlns:a16="http://schemas.microsoft.com/office/drawing/2014/main" id="{089E67A1-D0E6-A2C2-42FF-96C7CB77F5F5}"/>
              </a:ext>
            </a:extLst>
          </p:cNvPr>
          <p:cNvSpPr>
            <a:spLocks noGrp="1"/>
          </p:cNvSpPr>
          <p:nvPr>
            <p:ph type="sldNum" sz="quarter" idx="12"/>
          </p:nvPr>
        </p:nvSpPr>
        <p:spPr/>
        <p:txBody>
          <a:bodyPr/>
          <a:lstStyle/>
          <a:p>
            <a:fld id="{C2906C08-9122-4DCD-9887-FE6431EC6A4E}" type="slidenum">
              <a:rPr lang="de-AT" smtClean="0"/>
              <a:t>2</a:t>
            </a:fld>
            <a:endParaRPr lang="de-AT"/>
          </a:p>
        </p:txBody>
      </p:sp>
    </p:spTree>
    <p:extLst>
      <p:ext uri="{BB962C8B-B14F-4D97-AF65-F5344CB8AC3E}">
        <p14:creationId xmlns:p14="http://schemas.microsoft.com/office/powerpoint/2010/main" val="23091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79B5C4B7-2042-73F0-F710-04DD194C256A}"/>
              </a:ext>
            </a:extLst>
          </p:cNvPr>
          <p:cNvSpPr txBox="1"/>
          <p:nvPr/>
        </p:nvSpPr>
        <p:spPr>
          <a:xfrm>
            <a:off x="2742565" y="513708"/>
            <a:ext cx="2074545" cy="314325"/>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a:effectLst/>
                <a:latin typeface="Calibri" panose="020F0502020204030204" pitchFamily="34" charset="0"/>
                <a:ea typeface="Calibri" panose="020F0502020204030204" pitchFamily="34" charset="0"/>
                <a:cs typeface="Times New Roman" panose="02020603050405020304" pitchFamily="18" charset="0"/>
              </a:rPr>
              <a:t>Absetzen der Instrumente</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feld 29">
            <a:extLst>
              <a:ext uri="{FF2B5EF4-FFF2-40B4-BE49-F238E27FC236}">
                <a16:creationId xmlns:a16="http://schemas.microsoft.com/office/drawing/2014/main" id="{83722D47-BE03-650F-71C1-4025E772E703}"/>
              </a:ext>
            </a:extLst>
          </p:cNvPr>
          <p:cNvSpPr txBox="1"/>
          <p:nvPr/>
        </p:nvSpPr>
        <p:spPr>
          <a:xfrm>
            <a:off x="2541588" y="1830643"/>
            <a:ext cx="2476500" cy="14668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Nach Beendigung des Marsches wird im nächsten Takt auf „eins“ der Tambourstab heruntergenommen.</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Gleichzeitig setzen die Musiker ihr Instrument vor die Körpermitte ab.</a:t>
            </a: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feld 30">
            <a:extLst>
              <a:ext uri="{FF2B5EF4-FFF2-40B4-BE49-F238E27FC236}">
                <a16:creationId xmlns:a16="http://schemas.microsoft.com/office/drawing/2014/main" id="{7DBADF2A-C875-2590-42B4-D54ABCC6710B}"/>
              </a:ext>
            </a:extLst>
          </p:cNvPr>
          <p:cNvSpPr txBox="1"/>
          <p:nvPr/>
        </p:nvSpPr>
        <p:spPr>
          <a:xfrm>
            <a:off x="2541588" y="4707730"/>
            <a:ext cx="2476500" cy="162871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gedreht</a:t>
            </a:r>
          </a:p>
          <a:p>
            <a:pPr>
              <a:lnSpc>
                <a:spcPct val="107000"/>
              </a:lnSpc>
              <a:spcAft>
                <a:spcPts val="800"/>
              </a:spcAft>
            </a:pPr>
            <a:r>
              <a:rPr lang="de-AT" sz="1100" dirty="0">
                <a:solidFill>
                  <a:srgbClr val="000000"/>
                </a:solidFill>
                <a:effectLst/>
              </a:rPr>
              <a:t>Die rechte Hand wird aus dem Schalltrichter genommen und</a:t>
            </a:r>
            <a:r>
              <a:rPr lang="de-AT" sz="1100" dirty="0"/>
              <a:t> umfasst das Instrument am Außenrohr unterhalb des Maschinenstockes.</a:t>
            </a:r>
            <a:endParaRPr lang="de-AT" sz="11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Grafik 9">
            <a:extLst>
              <a:ext uri="{FF2B5EF4-FFF2-40B4-BE49-F238E27FC236}">
                <a16:creationId xmlns:a16="http://schemas.microsoft.com/office/drawing/2014/main" id="{25B5A117-195D-4790-C8F9-4ABC78C0D88C}"/>
              </a:ext>
            </a:extLst>
          </p:cNvPr>
          <p:cNvPicPr>
            <a:picLocks noChangeAspect="1"/>
          </p:cNvPicPr>
          <p:nvPr/>
        </p:nvPicPr>
        <p:blipFill>
          <a:blip r:embed="rId2"/>
          <a:stretch>
            <a:fillRect/>
          </a:stretch>
        </p:blipFill>
        <p:spPr>
          <a:xfrm>
            <a:off x="589029" y="4445794"/>
            <a:ext cx="1806899" cy="2044934"/>
          </a:xfrm>
          <a:prstGeom prst="rect">
            <a:avLst/>
          </a:prstGeom>
        </p:spPr>
      </p:pic>
      <p:sp>
        <p:nvSpPr>
          <p:cNvPr id="12" name="Textfeld 31">
            <a:extLst>
              <a:ext uri="{FF2B5EF4-FFF2-40B4-BE49-F238E27FC236}">
                <a16:creationId xmlns:a16="http://schemas.microsoft.com/office/drawing/2014/main" id="{F4947D11-CB18-D387-53DC-6E6C10BC619F}"/>
              </a:ext>
            </a:extLst>
          </p:cNvPr>
          <p:cNvSpPr txBox="1"/>
          <p:nvPr/>
        </p:nvSpPr>
        <p:spPr>
          <a:xfrm>
            <a:off x="2541588" y="7674085"/>
            <a:ext cx="2476500" cy="162871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in die Grundstellung gebracht.</a:t>
            </a:r>
          </a:p>
          <a:p>
            <a:pPr>
              <a:lnSpc>
                <a:spcPct val="107000"/>
              </a:lnSpc>
              <a:spcAft>
                <a:spcPts val="800"/>
              </a:spcAft>
            </a:pPr>
            <a:r>
              <a:rPr lang="de-AT" sz="1100" dirty="0"/>
              <a:t>Das Instrument wird an die rechte Körperseite gebracht, das Schallstück ist nach hinten gerichtet.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7EFE99C9-A3DF-D29B-FBA0-3FEF4F46D3FF}"/>
              </a:ext>
            </a:extLst>
          </p:cNvPr>
          <p:cNvGrpSpPr/>
          <p:nvPr/>
        </p:nvGrpSpPr>
        <p:grpSpPr>
          <a:xfrm>
            <a:off x="666232" y="4054854"/>
            <a:ext cx="912715" cy="733425"/>
            <a:chOff x="666232" y="4054854"/>
            <a:chExt cx="912715" cy="733425"/>
          </a:xfrm>
        </p:grpSpPr>
        <p:sp>
          <p:nvSpPr>
            <p:cNvPr id="20" name="Bogen 19">
              <a:extLst>
                <a:ext uri="{FF2B5EF4-FFF2-40B4-BE49-F238E27FC236}">
                  <a16:creationId xmlns:a16="http://schemas.microsoft.com/office/drawing/2014/main" id="{C7A5CE1A-237F-7978-3EE4-81C9E5DB5759}"/>
                </a:ext>
              </a:extLst>
            </p:cNvPr>
            <p:cNvSpPr/>
            <p:nvPr/>
          </p:nvSpPr>
          <p:spPr>
            <a:xfrm>
              <a:off x="693122" y="4054854"/>
              <a:ext cx="885825" cy="733425"/>
            </a:xfrm>
            <a:prstGeom prst="arc">
              <a:avLst>
                <a:gd name="adj1" fmla="val 11151721"/>
                <a:gd name="adj2" fmla="val 0"/>
              </a:avLst>
            </a:prstGeom>
            <a:noFill/>
            <a:ln w="6350" cap="flat" cmpd="sng" algn="ctr">
              <a:solidFill>
                <a:srgbClr val="FF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1" name="Gerade Verbindung mit Pfeil 20">
              <a:extLst>
                <a:ext uri="{FF2B5EF4-FFF2-40B4-BE49-F238E27FC236}">
                  <a16:creationId xmlns:a16="http://schemas.microsoft.com/office/drawing/2014/main" id="{977076BE-C491-69E4-0E00-DCF9575B10AE}"/>
                </a:ext>
              </a:extLst>
            </p:cNvPr>
            <p:cNvCxnSpPr/>
            <p:nvPr/>
          </p:nvCxnSpPr>
          <p:spPr>
            <a:xfrm rot="20700000" flipH="1">
              <a:off x="666232" y="4359776"/>
              <a:ext cx="45085" cy="83820"/>
            </a:xfrm>
            <a:prstGeom prst="straightConnector1">
              <a:avLst/>
            </a:prstGeom>
            <a:noFill/>
            <a:ln w="6350" cap="flat" cmpd="sng" algn="ctr">
              <a:solidFill>
                <a:srgbClr val="FF0000"/>
              </a:solidFill>
              <a:prstDash val="solid"/>
              <a:miter lim="800000"/>
              <a:tailEnd type="triangle"/>
            </a:ln>
            <a:effectLst/>
          </p:spPr>
        </p:cxnSp>
      </p:grpSp>
      <p:grpSp>
        <p:nvGrpSpPr>
          <p:cNvPr id="3" name="Gruppieren 2">
            <a:extLst>
              <a:ext uri="{FF2B5EF4-FFF2-40B4-BE49-F238E27FC236}">
                <a16:creationId xmlns:a16="http://schemas.microsoft.com/office/drawing/2014/main" id="{8DF0E910-41D8-3015-8DC9-88457B0EC191}"/>
              </a:ext>
            </a:extLst>
          </p:cNvPr>
          <p:cNvGrpSpPr/>
          <p:nvPr/>
        </p:nvGrpSpPr>
        <p:grpSpPr>
          <a:xfrm>
            <a:off x="564525" y="1250972"/>
            <a:ext cx="1868577" cy="2472763"/>
            <a:chOff x="673011" y="1250972"/>
            <a:chExt cx="1868577" cy="2472763"/>
          </a:xfrm>
        </p:grpSpPr>
        <p:pic>
          <p:nvPicPr>
            <p:cNvPr id="6" name="Grafik 5">
              <a:extLst>
                <a:ext uri="{FF2B5EF4-FFF2-40B4-BE49-F238E27FC236}">
                  <a16:creationId xmlns:a16="http://schemas.microsoft.com/office/drawing/2014/main" id="{0DC133E9-086C-7424-7A68-0AED3A01651D}"/>
                </a:ext>
              </a:extLst>
            </p:cNvPr>
            <p:cNvPicPr>
              <a:picLocks noChangeAspect="1"/>
            </p:cNvPicPr>
            <p:nvPr/>
          </p:nvPicPr>
          <p:blipFill>
            <a:blip r:embed="rId3"/>
            <a:stretch>
              <a:fillRect/>
            </a:stretch>
          </p:blipFill>
          <p:spPr>
            <a:xfrm>
              <a:off x="673011" y="1439919"/>
              <a:ext cx="1868577" cy="2283816"/>
            </a:xfrm>
            <a:prstGeom prst="rect">
              <a:avLst/>
            </a:prstGeom>
          </p:spPr>
        </p:pic>
        <p:grpSp>
          <p:nvGrpSpPr>
            <p:cNvPr id="25" name="Gruppieren 24">
              <a:extLst>
                <a:ext uri="{FF2B5EF4-FFF2-40B4-BE49-F238E27FC236}">
                  <a16:creationId xmlns:a16="http://schemas.microsoft.com/office/drawing/2014/main" id="{FF43A18F-DFB9-18B4-E46E-49B80A3E47AB}"/>
                </a:ext>
              </a:extLst>
            </p:cNvPr>
            <p:cNvGrpSpPr/>
            <p:nvPr/>
          </p:nvGrpSpPr>
          <p:grpSpPr>
            <a:xfrm>
              <a:off x="991540" y="1250972"/>
              <a:ext cx="900525" cy="733425"/>
              <a:chOff x="832268" y="745133"/>
              <a:chExt cx="900525" cy="733425"/>
            </a:xfrm>
          </p:grpSpPr>
          <p:sp>
            <p:nvSpPr>
              <p:cNvPr id="23" name="Bogen 22">
                <a:extLst>
                  <a:ext uri="{FF2B5EF4-FFF2-40B4-BE49-F238E27FC236}">
                    <a16:creationId xmlns:a16="http://schemas.microsoft.com/office/drawing/2014/main" id="{8166F97D-59F2-D66C-AD95-E3FB42A2C105}"/>
                  </a:ext>
                </a:extLst>
              </p:cNvPr>
              <p:cNvSpPr/>
              <p:nvPr/>
            </p:nvSpPr>
            <p:spPr>
              <a:xfrm>
                <a:off x="832268" y="745133"/>
                <a:ext cx="885825" cy="733425"/>
              </a:xfrm>
              <a:prstGeom prst="arc">
                <a:avLst>
                  <a:gd name="adj1" fmla="val 16349365"/>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4" name="Gerade Verbindung mit Pfeil 23">
                <a:extLst>
                  <a:ext uri="{FF2B5EF4-FFF2-40B4-BE49-F238E27FC236}">
                    <a16:creationId xmlns:a16="http://schemas.microsoft.com/office/drawing/2014/main" id="{2F9CB824-DC4D-C232-E122-EE71E5D34233}"/>
                  </a:ext>
                </a:extLst>
              </p:cNvPr>
              <p:cNvCxnSpPr/>
              <p:nvPr/>
            </p:nvCxnSpPr>
            <p:spPr>
              <a:xfrm>
                <a:off x="1711801" y="1052298"/>
                <a:ext cx="20992" cy="1651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9" name="Gruppieren 28">
            <a:extLst>
              <a:ext uri="{FF2B5EF4-FFF2-40B4-BE49-F238E27FC236}">
                <a16:creationId xmlns:a16="http://schemas.microsoft.com/office/drawing/2014/main" id="{DEB8DB91-42BE-FF66-750C-4DD09B30F64D}"/>
              </a:ext>
            </a:extLst>
          </p:cNvPr>
          <p:cNvGrpSpPr/>
          <p:nvPr/>
        </p:nvGrpSpPr>
        <p:grpSpPr>
          <a:xfrm>
            <a:off x="521770" y="6336444"/>
            <a:ext cx="1266534" cy="3546539"/>
            <a:chOff x="521770" y="6336444"/>
            <a:chExt cx="1266534" cy="3546539"/>
          </a:xfrm>
        </p:grpSpPr>
        <p:pic>
          <p:nvPicPr>
            <p:cNvPr id="27" name="Grafik 26">
              <a:extLst>
                <a:ext uri="{FF2B5EF4-FFF2-40B4-BE49-F238E27FC236}">
                  <a16:creationId xmlns:a16="http://schemas.microsoft.com/office/drawing/2014/main" id="{83D1C667-0DC0-CADA-3374-DB7FFB685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770" y="6336444"/>
              <a:ext cx="1154457" cy="3399576"/>
            </a:xfrm>
            <a:prstGeom prst="rect">
              <a:avLst/>
            </a:prstGeom>
          </p:spPr>
        </p:pic>
        <p:sp>
          <p:nvSpPr>
            <p:cNvPr id="14" name="Bogen 13">
              <a:extLst>
                <a:ext uri="{FF2B5EF4-FFF2-40B4-BE49-F238E27FC236}">
                  <a16:creationId xmlns:a16="http://schemas.microsoft.com/office/drawing/2014/main" id="{24A4299F-FDD1-42B0-6660-8F0F8D69FD50}"/>
                </a:ext>
              </a:extLst>
            </p:cNvPr>
            <p:cNvSpPr/>
            <p:nvPr/>
          </p:nvSpPr>
          <p:spPr>
            <a:xfrm>
              <a:off x="873904" y="7219067"/>
              <a:ext cx="914400" cy="91440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15" name="Gerade Verbindung mit Pfeil 14">
              <a:extLst>
                <a:ext uri="{FF2B5EF4-FFF2-40B4-BE49-F238E27FC236}">
                  <a16:creationId xmlns:a16="http://schemas.microsoft.com/office/drawing/2014/main" id="{16B7BD3E-088D-4A66-D7E1-2ED684DD5F2E}"/>
                </a:ext>
              </a:extLst>
            </p:cNvPr>
            <p:cNvCxnSpPr>
              <a:cxnSpLocks/>
            </p:cNvCxnSpPr>
            <p:nvPr/>
          </p:nvCxnSpPr>
          <p:spPr>
            <a:xfrm flipH="1">
              <a:off x="1258282" y="7223078"/>
              <a:ext cx="120161" cy="0"/>
            </a:xfrm>
            <a:prstGeom prst="straightConnector1">
              <a:avLst/>
            </a:prstGeom>
            <a:noFill/>
            <a:ln w="6350" cap="flat" cmpd="sng" algn="ctr">
              <a:solidFill>
                <a:srgbClr val="FF0000"/>
              </a:solidFill>
              <a:prstDash val="solid"/>
              <a:miter lim="800000"/>
              <a:tailEnd type="triangle"/>
            </a:ln>
            <a:effectLst/>
          </p:spPr>
        </p:cxnSp>
        <p:sp>
          <p:nvSpPr>
            <p:cNvPr id="28" name="Textfeld 27">
              <a:extLst>
                <a:ext uri="{FF2B5EF4-FFF2-40B4-BE49-F238E27FC236}">
                  <a16:creationId xmlns:a16="http://schemas.microsoft.com/office/drawing/2014/main" id="{058CFDBA-F90A-A1FB-8D68-F4354FBDFDDE}"/>
                </a:ext>
              </a:extLst>
            </p:cNvPr>
            <p:cNvSpPr txBox="1"/>
            <p:nvPr/>
          </p:nvSpPr>
          <p:spPr>
            <a:xfrm>
              <a:off x="656153" y="9513651"/>
              <a:ext cx="462528" cy="369332"/>
            </a:xfrm>
            <a:prstGeom prst="rect">
              <a:avLst/>
            </a:prstGeom>
            <a:solidFill>
              <a:schemeClr val="bg1"/>
            </a:solidFill>
          </p:spPr>
          <p:txBody>
            <a:bodyPr wrap="square" rtlCol="0">
              <a:spAutoFit/>
            </a:bodyPr>
            <a:lstStyle/>
            <a:p>
              <a:endParaRPr lang="de-AT" dirty="0"/>
            </a:p>
          </p:txBody>
        </p:sp>
      </p:grpSp>
      <p:pic>
        <p:nvPicPr>
          <p:cNvPr id="2" name="Grafik 1">
            <a:extLst>
              <a:ext uri="{FF2B5EF4-FFF2-40B4-BE49-F238E27FC236}">
                <a16:creationId xmlns:a16="http://schemas.microsoft.com/office/drawing/2014/main" id="{E3A018D7-9D5A-8D2F-4368-2BF09FA98B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4675" y="1428339"/>
            <a:ext cx="752743" cy="2130405"/>
          </a:xfrm>
          <a:prstGeom prst="rect">
            <a:avLst/>
          </a:prstGeom>
        </p:spPr>
      </p:pic>
      <p:pic>
        <p:nvPicPr>
          <p:cNvPr id="7" name="Grafik 6">
            <a:extLst>
              <a:ext uri="{FF2B5EF4-FFF2-40B4-BE49-F238E27FC236}">
                <a16:creationId xmlns:a16="http://schemas.microsoft.com/office/drawing/2014/main" id="{218DD034-A520-AD94-A81E-D88DAB097C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6845" y="4251659"/>
            <a:ext cx="790619" cy="2136808"/>
          </a:xfrm>
          <a:prstGeom prst="rect">
            <a:avLst/>
          </a:prstGeom>
        </p:spPr>
      </p:pic>
      <p:pic>
        <p:nvPicPr>
          <p:cNvPr id="9" name="Grafik 8">
            <a:extLst>
              <a:ext uri="{FF2B5EF4-FFF2-40B4-BE49-F238E27FC236}">
                <a16:creationId xmlns:a16="http://schemas.microsoft.com/office/drawing/2014/main" id="{1A26DF35-E765-27A9-D3BA-D826E26A0C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7506" y="7521618"/>
            <a:ext cx="740760" cy="2136808"/>
          </a:xfrm>
          <a:prstGeom prst="rect">
            <a:avLst/>
          </a:prstGeom>
        </p:spPr>
      </p:pic>
      <p:sp>
        <p:nvSpPr>
          <p:cNvPr id="11" name="Datumsplatzhalter 10">
            <a:extLst>
              <a:ext uri="{FF2B5EF4-FFF2-40B4-BE49-F238E27FC236}">
                <a16:creationId xmlns:a16="http://schemas.microsoft.com/office/drawing/2014/main" id="{0CA8F629-7C77-5F18-D734-1643DE54E5D6}"/>
              </a:ext>
            </a:extLst>
          </p:cNvPr>
          <p:cNvSpPr>
            <a:spLocks noGrp="1"/>
          </p:cNvSpPr>
          <p:nvPr>
            <p:ph type="dt" sz="half" idx="10"/>
          </p:nvPr>
        </p:nvSpPr>
        <p:spPr/>
        <p:txBody>
          <a:bodyPr/>
          <a:lstStyle/>
          <a:p>
            <a:r>
              <a:rPr lang="de-DE"/>
              <a:t>25.11.2022</a:t>
            </a:r>
            <a:endParaRPr lang="de-AT"/>
          </a:p>
        </p:txBody>
      </p:sp>
      <p:sp>
        <p:nvSpPr>
          <p:cNvPr id="13" name="Fußzeilenplatzhalter 12">
            <a:extLst>
              <a:ext uri="{FF2B5EF4-FFF2-40B4-BE49-F238E27FC236}">
                <a16:creationId xmlns:a16="http://schemas.microsoft.com/office/drawing/2014/main" id="{C46208B7-7C01-03C4-454F-263E166FFB7D}"/>
              </a:ext>
            </a:extLst>
          </p:cNvPr>
          <p:cNvSpPr>
            <a:spLocks noGrp="1"/>
          </p:cNvSpPr>
          <p:nvPr>
            <p:ph type="ftr" sz="quarter" idx="11"/>
          </p:nvPr>
        </p:nvSpPr>
        <p:spPr/>
        <p:txBody>
          <a:bodyPr/>
          <a:lstStyle/>
          <a:p>
            <a:r>
              <a:rPr lang="de-AT"/>
              <a:t>Mauthner</a:t>
            </a:r>
          </a:p>
        </p:txBody>
      </p:sp>
      <p:sp>
        <p:nvSpPr>
          <p:cNvPr id="16" name="Foliennummernplatzhalter 15">
            <a:extLst>
              <a:ext uri="{FF2B5EF4-FFF2-40B4-BE49-F238E27FC236}">
                <a16:creationId xmlns:a16="http://schemas.microsoft.com/office/drawing/2014/main" id="{1DD19514-4F51-A1DA-089D-AF66A411C979}"/>
              </a:ext>
            </a:extLst>
          </p:cNvPr>
          <p:cNvSpPr>
            <a:spLocks noGrp="1"/>
          </p:cNvSpPr>
          <p:nvPr>
            <p:ph type="sldNum" sz="quarter" idx="12"/>
          </p:nvPr>
        </p:nvSpPr>
        <p:spPr/>
        <p:txBody>
          <a:bodyPr/>
          <a:lstStyle/>
          <a:p>
            <a:fld id="{C2906C08-9122-4DCD-9887-FE6431EC6A4E}" type="slidenum">
              <a:rPr lang="de-AT" smtClean="0"/>
              <a:t>3</a:t>
            </a:fld>
            <a:endParaRPr lang="de-AT"/>
          </a:p>
        </p:txBody>
      </p:sp>
    </p:spTree>
    <p:extLst>
      <p:ext uri="{BB962C8B-B14F-4D97-AF65-F5344CB8AC3E}">
        <p14:creationId xmlns:p14="http://schemas.microsoft.com/office/powerpoint/2010/main" val="93087226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283</Words>
  <Application>Microsoft Office PowerPoint</Application>
  <PresentationFormat>Benutzerdefiniert</PresentationFormat>
  <Paragraphs>45</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 Mauthner</dc:creator>
  <cp:lastModifiedBy>Franz Mauthner</cp:lastModifiedBy>
  <cp:revision>18</cp:revision>
  <dcterms:created xsi:type="dcterms:W3CDTF">2022-10-10T16:33:36Z</dcterms:created>
  <dcterms:modified xsi:type="dcterms:W3CDTF">2022-11-25T11:37:02Z</dcterms:modified>
</cp:coreProperties>
</file>