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394D9-135F-4B77-8F69-ED55831DD032}" type="datetimeFigureOut">
              <a:rPr lang="de-AT" smtClean="0"/>
              <a:t>06.11.2022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C0928-E17B-49C6-B617-44DD7223A376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65671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8" y="1294814"/>
            <a:ext cx="2476500" cy="191337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Große Trommel hängt am Kreuzgurt vor dem Körper. Die rechte Hand hält den Schlägel, die linke Hand liegt auf dem Trommelrand auf.</a:t>
            </a:r>
            <a:endParaRPr lang="de-AT" sz="11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73193" y="333401"/>
            <a:ext cx="201746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798038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450957" y="571800"/>
            <a:ext cx="1405176" cy="2619375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329576"/>
            <a:ext cx="2476500" cy="165321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 Schlägel wird auf das Fell gelegt, die linke Hand wird zum Dämpfen auf das Fell gelegt.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AT" sz="11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500703"/>
            <a:ext cx="2476500" cy="124573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Bild 5">
            <a:extLst>
              <a:ext uri="{FF2B5EF4-FFF2-40B4-BE49-F238E27FC236}">
                <a16:creationId xmlns:a16="http://schemas.microsoft.com/office/drawing/2014/main" id="{17A7C244-281C-4AA7-8DAC-938A3989F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178" y="6840260"/>
            <a:ext cx="1382304" cy="2619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969856CB-ABD8-AFC9-B06C-085CDD85F909}"/>
              </a:ext>
            </a:extLst>
          </p:cNvPr>
          <p:cNvGrpSpPr/>
          <p:nvPr/>
        </p:nvGrpSpPr>
        <p:grpSpPr>
          <a:xfrm>
            <a:off x="1202434" y="7030959"/>
            <a:ext cx="503555" cy="390525"/>
            <a:chOff x="0" y="0"/>
            <a:chExt cx="513655" cy="400946"/>
          </a:xfrm>
        </p:grpSpPr>
        <p:sp>
          <p:nvSpPr>
            <p:cNvPr id="17" name="Bogen 154">
              <a:extLst>
                <a:ext uri="{FF2B5EF4-FFF2-40B4-BE49-F238E27FC236}">
                  <a16:creationId xmlns:a16="http://schemas.microsoft.com/office/drawing/2014/main" id="{CBA8DBC8-8F06-9CFB-DEA1-5B4FA9A65087}"/>
                </a:ext>
              </a:extLst>
            </p:cNvPr>
            <p:cNvSpPr/>
            <p:nvPr/>
          </p:nvSpPr>
          <p:spPr>
            <a:xfrm rot="18751602">
              <a:off x="56355" y="-56355"/>
              <a:ext cx="400946" cy="51365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1"/>
                <a:gd name="f10" fmla="val 177"/>
                <a:gd name="f11" fmla="val 270"/>
                <a:gd name="f12" fmla="+- 0 0 -267"/>
                <a:gd name="f13" fmla="+- 0 0 -223"/>
                <a:gd name="f14" fmla="+- 0 0 -180"/>
                <a:gd name="f15" fmla="abs f4"/>
                <a:gd name="f16" fmla="abs f5"/>
                <a:gd name="f17" fmla="abs f6"/>
                <a:gd name="f18" fmla="+- 0 0 f10"/>
                <a:gd name="f19" fmla="+- 0 0 f11"/>
                <a:gd name="f20" fmla="*/ f12 f0 1"/>
                <a:gd name="f21" fmla="*/ f13 f0 1"/>
                <a:gd name="f22" fmla="*/ f14 f0 1"/>
                <a:gd name="f23" fmla="?: f15 f4 1"/>
                <a:gd name="f24" fmla="?: f16 f5 1"/>
                <a:gd name="f25" fmla="?: f17 f6 1"/>
                <a:gd name="f26" fmla="*/ f18 f0 1"/>
                <a:gd name="f27" fmla="*/ f19 f0 1"/>
                <a:gd name="f28" fmla="*/ f20 1 f3"/>
                <a:gd name="f29" fmla="*/ f21 1 f3"/>
                <a:gd name="f30" fmla="*/ f22 1 f3"/>
                <a:gd name="f31" fmla="*/ f23 1 21600"/>
                <a:gd name="f32" fmla="*/ f24 1 21600"/>
                <a:gd name="f33" fmla="*/ 21600 f23 1"/>
                <a:gd name="f34" fmla="*/ 21600 f24 1"/>
                <a:gd name="f35" fmla="*/ f26 1 f3"/>
                <a:gd name="f36" fmla="*/ f27 1 f3"/>
                <a:gd name="f37" fmla="+- f28 0 f1"/>
                <a:gd name="f38" fmla="+- f29 0 f1"/>
                <a:gd name="f39" fmla="+- f30 0 f1"/>
                <a:gd name="f40" fmla="min f32 f31"/>
                <a:gd name="f41" fmla="*/ f33 1 f25"/>
                <a:gd name="f42" fmla="*/ f34 1 f25"/>
                <a:gd name="f43" fmla="+- f35 0 f1"/>
                <a:gd name="f44" fmla="+- f36 0 f1"/>
                <a:gd name="f45" fmla="val f41"/>
                <a:gd name="f46" fmla="val f42"/>
                <a:gd name="f47" fmla="+- 0 0 f43"/>
                <a:gd name="f48" fmla="+- 0 0 f44"/>
                <a:gd name="f49" fmla="+- f46 0 f7"/>
                <a:gd name="f50" fmla="+- f45 0 f7"/>
                <a:gd name="f51" fmla="+- f48 0 f47"/>
                <a:gd name="f52" fmla="+- f47 f1 0"/>
                <a:gd name="f53" fmla="+- f48 f1 0"/>
                <a:gd name="f54" fmla="+- 21600000 0 f47"/>
                <a:gd name="f55" fmla="+- f1 0 f47"/>
                <a:gd name="f56" fmla="+- 27000000 0 f47"/>
                <a:gd name="f57" fmla="+- f0 0 f47"/>
                <a:gd name="f58" fmla="+- 32400000 0 f47"/>
                <a:gd name="f59" fmla="+- f2 0 f47"/>
                <a:gd name="f60" fmla="+- 37800000 0 f47"/>
                <a:gd name="f61" fmla="*/ f49 1 2"/>
                <a:gd name="f62" fmla="*/ f50 1 2"/>
                <a:gd name="f63" fmla="+- f51 21600000 0"/>
                <a:gd name="f64" fmla="?: f55 f55 f56"/>
                <a:gd name="f65" fmla="?: f57 f57 f58"/>
                <a:gd name="f66" fmla="?: f59 f59 f60"/>
                <a:gd name="f67" fmla="*/ f52 f8 1"/>
                <a:gd name="f68" fmla="*/ f53 f8 1"/>
                <a:gd name="f69" fmla="+- f7 f61 0"/>
                <a:gd name="f70" fmla="+- f7 f62 0"/>
                <a:gd name="f71" fmla="?: f51 f51 f63"/>
                <a:gd name="f72" fmla="*/ f67 1 f0"/>
                <a:gd name="f73" fmla="*/ f68 1 f0"/>
                <a:gd name="f74" fmla="*/ f62 f40 1"/>
                <a:gd name="f75" fmla="*/ f61 f40 1"/>
                <a:gd name="f76" fmla="+- f71 0 f54"/>
                <a:gd name="f77" fmla="+- f71 0 f64"/>
                <a:gd name="f78" fmla="+- f71 0 f65"/>
                <a:gd name="f79" fmla="+- f71 0 f66"/>
                <a:gd name="f80" fmla="+- 0 0 f72"/>
                <a:gd name="f81" fmla="+- 0 0 f73"/>
                <a:gd name="f82" fmla="*/ f70 f40 1"/>
                <a:gd name="f83" fmla="*/ f69 f40 1"/>
                <a:gd name="f84" fmla="+- 0 0 f80"/>
                <a:gd name="f85" fmla="+- 0 0 f81"/>
                <a:gd name="f86" fmla="*/ f84 f0 1"/>
                <a:gd name="f87" fmla="*/ f85 f0 1"/>
                <a:gd name="f88" fmla="*/ f86 1 f8"/>
                <a:gd name="f89" fmla="*/ f87 1 f8"/>
                <a:gd name="f90" fmla="+- f88 0 f1"/>
                <a:gd name="f91" fmla="+- f89 0 f1"/>
                <a:gd name="f92" fmla="sin 1 f90"/>
                <a:gd name="f93" fmla="cos 1 f90"/>
                <a:gd name="f94" fmla="sin 1 f91"/>
                <a:gd name="f95" fmla="cos 1 f91"/>
                <a:gd name="f96" fmla="+- 0 0 f92"/>
                <a:gd name="f97" fmla="+- 0 0 f93"/>
                <a:gd name="f98" fmla="+- 0 0 f94"/>
                <a:gd name="f99" fmla="+- 0 0 f95"/>
                <a:gd name="f100" fmla="+- 0 0 f96"/>
                <a:gd name="f101" fmla="+- 0 0 f97"/>
                <a:gd name="f102" fmla="+- 0 0 f98"/>
                <a:gd name="f103" fmla="+- 0 0 f99"/>
                <a:gd name="f104" fmla="val f100"/>
                <a:gd name="f105" fmla="val f101"/>
                <a:gd name="f106" fmla="val f102"/>
                <a:gd name="f107" fmla="val f103"/>
                <a:gd name="f108" fmla="*/ f104 f62 1"/>
                <a:gd name="f109" fmla="*/ f105 f61 1"/>
                <a:gd name="f110" fmla="*/ f106 f62 1"/>
                <a:gd name="f111" fmla="*/ f107 f61 1"/>
                <a:gd name="f112" fmla="+- 0 0 f109"/>
                <a:gd name="f113" fmla="+- 0 0 f108"/>
                <a:gd name="f114" fmla="+- 0 0 f111"/>
                <a:gd name="f115" fmla="+- 0 0 f110"/>
                <a:gd name="f116" fmla="+- 0 0 f112"/>
                <a:gd name="f117" fmla="+- 0 0 f113"/>
                <a:gd name="f118" fmla="+- 0 0 f114"/>
                <a:gd name="f119" fmla="+- 0 0 f115"/>
                <a:gd name="f120" fmla="at2 f116 f117"/>
                <a:gd name="f121" fmla="at2 f118 f119"/>
                <a:gd name="f122" fmla="+- f120 f1 0"/>
                <a:gd name="f123" fmla="+- f121 f1 0"/>
                <a:gd name="f124" fmla="*/ f122 f8 1"/>
                <a:gd name="f125" fmla="*/ f123 f8 1"/>
                <a:gd name="f126" fmla="*/ f124 1 f0"/>
                <a:gd name="f127" fmla="*/ f125 1 f0"/>
                <a:gd name="f128" fmla="+- 0 0 f126"/>
                <a:gd name="f129" fmla="+- 0 0 f127"/>
                <a:gd name="f130" fmla="val f128"/>
                <a:gd name="f131" fmla="val f129"/>
                <a:gd name="f132" fmla="+- 0 0 f130"/>
                <a:gd name="f133" fmla="+- 0 0 f131"/>
                <a:gd name="f134" fmla="*/ f132 f0 1"/>
                <a:gd name="f135" fmla="*/ f133 f0 1"/>
                <a:gd name="f136" fmla="*/ f134 1 f8"/>
                <a:gd name="f137" fmla="*/ f135 1 f8"/>
                <a:gd name="f138" fmla="+- f136 0 f1"/>
                <a:gd name="f139" fmla="+- f137 0 f1"/>
                <a:gd name="f140" fmla="+- f138 f1 0"/>
                <a:gd name="f141" fmla="+- f139 f1 0"/>
                <a:gd name="f142" fmla="*/ f140 f8 1"/>
                <a:gd name="f143" fmla="*/ f141 f8 1"/>
                <a:gd name="f144" fmla="*/ f142 1 f0"/>
                <a:gd name="f145" fmla="*/ f143 1 f0"/>
                <a:gd name="f146" fmla="+- 0 0 f144"/>
                <a:gd name="f147" fmla="+- 0 0 f145"/>
                <a:gd name="f148" fmla="+- 0 0 f146"/>
                <a:gd name="f149" fmla="+- 0 0 f147"/>
                <a:gd name="f150" fmla="*/ f148 f0 1"/>
                <a:gd name="f151" fmla="*/ f149 f0 1"/>
                <a:gd name="f152" fmla="*/ f150 1 f8"/>
                <a:gd name="f153" fmla="*/ f151 1 f8"/>
                <a:gd name="f154" fmla="+- f152 0 f1"/>
                <a:gd name="f155" fmla="+- f153 0 f1"/>
                <a:gd name="f156" fmla="cos 1 f154"/>
                <a:gd name="f157" fmla="sin 1 f154"/>
                <a:gd name="f158" fmla="cos 1 f155"/>
                <a:gd name="f159" fmla="sin 1 f155"/>
                <a:gd name="f160" fmla="+- 0 0 f156"/>
                <a:gd name="f161" fmla="+- 0 0 f157"/>
                <a:gd name="f162" fmla="+- 0 0 f158"/>
                <a:gd name="f163" fmla="+- 0 0 f159"/>
                <a:gd name="f164" fmla="+- 0 0 f160"/>
                <a:gd name="f165" fmla="+- 0 0 f161"/>
                <a:gd name="f166" fmla="+- 0 0 f162"/>
                <a:gd name="f167" fmla="+- 0 0 f163"/>
                <a:gd name="f168" fmla="val f164"/>
                <a:gd name="f169" fmla="val f165"/>
                <a:gd name="f170" fmla="val f166"/>
                <a:gd name="f171" fmla="val f167"/>
                <a:gd name="f172" fmla="+- 0 0 f168"/>
                <a:gd name="f173" fmla="+- 0 0 f169"/>
                <a:gd name="f174" fmla="+- 0 0 f170"/>
                <a:gd name="f175" fmla="+- 0 0 f171"/>
                <a:gd name="f176" fmla="*/ f9 f172 1"/>
                <a:gd name="f177" fmla="*/ f9 f173 1"/>
                <a:gd name="f178" fmla="*/ f9 f174 1"/>
                <a:gd name="f179" fmla="*/ f9 f175 1"/>
                <a:gd name="f180" fmla="*/ f176 f62 1"/>
                <a:gd name="f181" fmla="*/ f177 f61 1"/>
                <a:gd name="f182" fmla="*/ f178 f62 1"/>
                <a:gd name="f183" fmla="*/ f179 f61 1"/>
                <a:gd name="f184" fmla="+- f70 f180 0"/>
                <a:gd name="f185" fmla="+- f69 f181 0"/>
                <a:gd name="f186" fmla="+- f70 f182 0"/>
                <a:gd name="f187" fmla="+- f69 f183 0"/>
                <a:gd name="f188" fmla="max f184 f186"/>
                <a:gd name="f189" fmla="max f185 f187"/>
                <a:gd name="f190" fmla="min f184 f186"/>
                <a:gd name="f191" fmla="min f185 f187"/>
                <a:gd name="f192" fmla="*/ f184 f40 1"/>
                <a:gd name="f193" fmla="*/ f185 f40 1"/>
                <a:gd name="f194" fmla="*/ f186 f40 1"/>
                <a:gd name="f195" fmla="*/ f187 f40 1"/>
                <a:gd name="f196" fmla="?: f76 f45 f188"/>
                <a:gd name="f197" fmla="?: f77 f46 f189"/>
                <a:gd name="f198" fmla="?: f78 f7 f190"/>
                <a:gd name="f199" fmla="?: f79 f7 f191"/>
                <a:gd name="f200" fmla="*/ f198 f40 1"/>
                <a:gd name="f201" fmla="*/ f199 f40 1"/>
                <a:gd name="f202" fmla="*/ f196 f40 1"/>
                <a:gd name="f203" fmla="*/ f197 f40 1"/>
              </a:gdLst>
              <a:ahLst/>
              <a:cxnLst>
                <a:cxn ang="3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192" y="f193"/>
                </a:cxn>
                <a:cxn ang="f38">
                  <a:pos x="f82" y="f83"/>
                </a:cxn>
                <a:cxn ang="f39">
                  <a:pos x="f194" y="f195"/>
                </a:cxn>
              </a:cxnLst>
              <a:rect l="f200" t="f201" r="f202" b="f203"/>
              <a:pathLst>
                <a:path stroke="0">
                  <a:moveTo>
                    <a:pt x="f192" y="f193"/>
                  </a:moveTo>
                  <a:arcTo wR="f74" hR="f75" stAng="f47" swAng="f71"/>
                  <a:lnTo>
                    <a:pt x="f82" y="f83"/>
                  </a:lnTo>
                  <a:close/>
                </a:path>
                <a:path fill="none">
                  <a:moveTo>
                    <a:pt x="f192" y="f193"/>
                  </a:moveTo>
                  <a:arcTo wR="f74" hR="f75" stAng="f47" swAng="f71"/>
                </a:path>
              </a:pathLst>
            </a:custGeom>
            <a:noFill/>
            <a:ln w="9528">
              <a:solidFill>
                <a:srgbClr val="FF0000"/>
              </a:solidFill>
              <a:prstDash val="solid"/>
            </a:ln>
          </p:spPr>
          <p:txBody>
            <a:bodyPr vert="horz" wrap="square" lIns="91440" tIns="45720" rIns="91440" bIns="45720" anchor="ctr" anchorCtr="1" compatLnSpc="1"/>
            <a:lstStyle/>
            <a:p>
              <a:endParaRPr lang="de-AT"/>
            </a:p>
          </p:txBody>
        </p: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D55A1509-12CF-19CD-91CB-F414867B3729}"/>
                </a:ext>
              </a:extLst>
            </p:cNvPr>
            <p:cNvCxnSpPr/>
            <p:nvPr/>
          </p:nvCxnSpPr>
          <p:spPr>
            <a:xfrm rot="18751602">
              <a:off x="399522" y="49567"/>
              <a:ext cx="0" cy="19559"/>
            </a:xfrm>
            <a:prstGeom prst="straightConnector1">
              <a:avLst/>
            </a:prstGeom>
            <a:noFill/>
            <a:ln w="9528">
              <a:solidFill>
                <a:srgbClr val="FF0000"/>
              </a:solidFill>
              <a:prstDash val="solid"/>
              <a:tailEnd type="arrow"/>
            </a:ln>
          </p:spPr>
        </p:cxnSp>
        <p:cxnSp>
          <p:nvCxnSpPr>
            <p:cNvPr id="19" name="Gerade Verbindung mit Pfeil 18">
              <a:extLst>
                <a:ext uri="{FF2B5EF4-FFF2-40B4-BE49-F238E27FC236}">
                  <a16:creationId xmlns:a16="http://schemas.microsoft.com/office/drawing/2014/main" id="{A4D72D16-E7FA-063E-6F60-7B07ACCFF384}"/>
                </a:ext>
              </a:extLst>
            </p:cNvPr>
            <p:cNvCxnSpPr/>
            <p:nvPr/>
          </p:nvCxnSpPr>
          <p:spPr>
            <a:xfrm rot="18751602" flipH="1" flipV="1">
              <a:off x="27508" y="48598"/>
              <a:ext cx="40343" cy="284"/>
            </a:xfrm>
            <a:prstGeom prst="straightConnector1">
              <a:avLst/>
            </a:prstGeom>
            <a:noFill/>
            <a:ln w="9528">
              <a:solidFill>
                <a:srgbClr val="FF0000"/>
              </a:solidFill>
              <a:prstDash val="solid"/>
              <a:tailEnd type="arrow"/>
            </a:ln>
          </p:spPr>
        </p:cxn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431487" y="3733728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Bild 1">
            <a:extLst>
              <a:ext uri="{FF2B5EF4-FFF2-40B4-BE49-F238E27FC236}">
                <a16:creationId xmlns:a16="http://schemas.microsoft.com/office/drawing/2014/main" id="{FDAFEEE9-63CC-A9CE-34A9-4BBD690A02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23" y="1114553"/>
            <a:ext cx="1162017" cy="2113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Bild 2">
            <a:extLst>
              <a:ext uri="{FF2B5EF4-FFF2-40B4-BE49-F238E27FC236}">
                <a16:creationId xmlns:a16="http://schemas.microsoft.com/office/drawing/2014/main" id="{571AD43F-E213-149F-0DCD-9A4844D9EC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20" y="3927257"/>
            <a:ext cx="1296394" cy="2125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Bild 2">
            <a:extLst>
              <a:ext uri="{FF2B5EF4-FFF2-40B4-BE49-F238E27FC236}">
                <a16:creationId xmlns:a16="http://schemas.microsoft.com/office/drawing/2014/main" id="{7F1D3B6D-EC12-4679-2169-346C3DF8BA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876" y="7250618"/>
            <a:ext cx="1147765" cy="21251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9A34119-6D74-A985-B21F-DC728DF90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EB0D4D5-FB75-D1CA-67F9-828CC07BA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33B3AD-C8B4-F07C-DC76-7C4A8AA75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573643" y="1977151"/>
            <a:ext cx="2476500" cy="121331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große Schlagzeug setzt ein</a:t>
            </a:r>
            <a:r>
              <a:rPr lang="de-AT" sz="11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12F60A8-E640-F705-9432-F67ACEE4E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47" y="848207"/>
            <a:ext cx="1580340" cy="30845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5683E063-4DC5-6CFE-A4B3-37269F2DF17A}"/>
              </a:ext>
            </a:extLst>
          </p:cNvPr>
          <p:cNvCxnSpPr/>
          <p:nvPr/>
        </p:nvCxnSpPr>
        <p:spPr>
          <a:xfrm flipH="1" flipV="1">
            <a:off x="1120637" y="1015117"/>
            <a:ext cx="257175" cy="419100"/>
          </a:xfrm>
          <a:prstGeom prst="straightConnector1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3832"/>
            <a:chOff x="1260475" y="4679156"/>
            <a:chExt cx="5038725" cy="327383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90918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7794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09781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5623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8376" y="7654511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30756" y="7657713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3" name="Bild 2">
            <a:extLst>
              <a:ext uri="{FF2B5EF4-FFF2-40B4-BE49-F238E27FC236}">
                <a16:creationId xmlns:a16="http://schemas.microsoft.com/office/drawing/2014/main" id="{D462BEC0-2B9D-7055-B978-4D789F873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810" y="1668278"/>
            <a:ext cx="1309998" cy="21483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EA73204C-1EA1-8294-236E-2C3E8CF678B3}"/>
              </a:ext>
            </a:extLst>
          </p:cNvPr>
          <p:cNvSpPr/>
          <p:nvPr/>
        </p:nvSpPr>
        <p:spPr>
          <a:xfrm>
            <a:off x="6199517" y="7689011"/>
            <a:ext cx="75870" cy="26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043664B-9BA7-792F-6013-41D2E3154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2EE983BB-0976-E461-7D80-7B8C937D4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EB71D783-89D2-FEF6-5C47-6F1F3C6D7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DC133E9-086C-7424-7A68-0AED3A01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11" y="1439919"/>
            <a:ext cx="1745673" cy="2133600"/>
          </a:xfrm>
          <a:prstGeom prst="rect">
            <a:avLst/>
          </a:prstGeom>
        </p:spPr>
      </p:pic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41588" y="4707731"/>
            <a:ext cx="2476500" cy="12763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Leertempo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29" y="4445794"/>
            <a:ext cx="1590675" cy="1800225"/>
          </a:xfrm>
          <a:prstGeom prst="rect">
            <a:avLst/>
          </a:prstGeom>
        </p:spPr>
      </p:pic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613797"/>
            <a:ext cx="2476500" cy="174384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große Schlagzeug geht in Grundstellung. </a:t>
            </a:r>
            <a:r>
              <a:rPr lang="de-AT" sz="1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rechte Hand hält den Schlägel, die linke Hand liegt auf dem Trommelrand auf.</a:t>
            </a:r>
            <a:endParaRPr lang="de-AT" sz="11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FF43A18F-DFB9-18B4-E46E-49B80A3E47AB}"/>
              </a:ext>
            </a:extLst>
          </p:cNvPr>
          <p:cNvGrpSpPr/>
          <p:nvPr/>
        </p:nvGrpSpPr>
        <p:grpSpPr>
          <a:xfrm>
            <a:off x="929548" y="1250972"/>
            <a:ext cx="894201" cy="733425"/>
            <a:chOff x="832268" y="745133"/>
            <a:chExt cx="894201" cy="733425"/>
          </a:xfrm>
        </p:grpSpPr>
        <p:sp>
          <p:nvSpPr>
            <p:cNvPr id="23" name="Bogen 22">
              <a:extLst>
                <a:ext uri="{FF2B5EF4-FFF2-40B4-BE49-F238E27FC236}">
                  <a16:creationId xmlns:a16="http://schemas.microsoft.com/office/drawing/2014/main" id="{8166F97D-59F2-D66C-AD95-E3FB42A2C105}"/>
                </a:ext>
              </a:extLst>
            </p:cNvPr>
            <p:cNvSpPr/>
            <p:nvPr/>
          </p:nvSpPr>
          <p:spPr>
            <a:xfrm>
              <a:off x="832268" y="745133"/>
              <a:ext cx="885825" cy="733425"/>
            </a:xfrm>
            <a:prstGeom prst="arc">
              <a:avLst>
                <a:gd name="adj1" fmla="val 16349365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2F9CB824-DC4D-C232-E122-EE71E5D34233}"/>
                </a:ext>
              </a:extLst>
            </p:cNvPr>
            <p:cNvCxnSpPr/>
            <p:nvPr/>
          </p:nvCxnSpPr>
          <p:spPr>
            <a:xfrm>
              <a:off x="1698529" y="1039234"/>
              <a:ext cx="27940" cy="16510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16" name="Bild 2">
            <a:extLst>
              <a:ext uri="{FF2B5EF4-FFF2-40B4-BE49-F238E27FC236}">
                <a16:creationId xmlns:a16="http://schemas.microsoft.com/office/drawing/2014/main" id="{88F8FC49-2AAC-AB63-ABB7-C6CA51CC68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032" y="4245134"/>
            <a:ext cx="1343025" cy="220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Bild 2">
            <a:extLst>
              <a:ext uri="{FF2B5EF4-FFF2-40B4-BE49-F238E27FC236}">
                <a16:creationId xmlns:a16="http://schemas.microsoft.com/office/drawing/2014/main" id="{A3A8A945-D2E9-27D6-6646-B1F60EB7A3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944" y="1375358"/>
            <a:ext cx="1343025" cy="220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Bild 1">
            <a:extLst>
              <a:ext uri="{FF2B5EF4-FFF2-40B4-BE49-F238E27FC236}">
                <a16:creationId xmlns:a16="http://schemas.microsoft.com/office/drawing/2014/main" id="{81444B92-4B5E-EC0D-1A54-A42138BAE2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644" y="7522941"/>
            <a:ext cx="1099820" cy="200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033D3B2-8D78-9F85-0D26-7A3F1438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E167CD0-0DB5-0CF6-0274-2F0FBB7C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F0B7886-20E3-2FEE-E2B5-FE241C5ED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236</Words>
  <Application>Microsoft Office PowerPoint</Application>
  <PresentationFormat>Benutzerdefiniert</PresentationFormat>
  <Paragraphs>44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11</cp:revision>
  <dcterms:created xsi:type="dcterms:W3CDTF">2022-10-10T16:33:36Z</dcterms:created>
  <dcterms:modified xsi:type="dcterms:W3CDTF">2022-11-06T16:31:42Z</dcterms:modified>
</cp:coreProperties>
</file>